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70" r:id="rId5"/>
    <p:sldId id="271" r:id="rId6"/>
    <p:sldId id="272" r:id="rId7"/>
    <p:sldId id="273" r:id="rId8"/>
    <p:sldId id="274" r:id="rId9"/>
    <p:sldId id="262" r:id="rId10"/>
    <p:sldId id="275" r:id="rId11"/>
    <p:sldId id="264" r:id="rId12"/>
    <p:sldId id="263" r:id="rId13"/>
    <p:sldId id="282" r:id="rId14"/>
    <p:sldId id="265" r:id="rId15"/>
    <p:sldId id="266" r:id="rId16"/>
    <p:sldId id="267" r:id="rId17"/>
    <p:sldId id="268" r:id="rId18"/>
    <p:sldId id="276" r:id="rId19"/>
    <p:sldId id="277" r:id="rId20"/>
    <p:sldId id="278" r:id="rId21"/>
    <p:sldId id="269" r:id="rId22"/>
    <p:sldId id="279" r:id="rId23"/>
    <p:sldId id="280" r:id="rId24"/>
    <p:sldId id="281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1507-498A-4DE4-9BB6-7C00342080BD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B0CE-2C4D-4661-81DD-ED9BABCE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6600" b="1" dirty="0" smtClean="0"/>
              <a:t>Evangelical Christians have expanded fasting to include what is called a Worldly fast.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6000" b="1" dirty="0"/>
              <a:t>A Worldly fast is giving up anything that takes time from you </a:t>
            </a:r>
            <a:r>
              <a:rPr lang="en-US" sz="6000" b="1" dirty="0" smtClean="0"/>
              <a:t>spending time with and seeking God</a:t>
            </a:r>
            <a:r>
              <a:rPr lang="en-US" sz="6000" b="1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en-US" sz="4800" b="1" dirty="0" smtClean="0"/>
              <a:t>A Worldly Fast is abstaining or giving up worldly influences like food, drinks (water, soft drinks, alcohol, etc.), sleep, comforts, pleasures, cigarettes, cigars, </a:t>
            </a:r>
            <a:r>
              <a:rPr lang="en-US" sz="4800" b="1" dirty="0" err="1" smtClean="0"/>
              <a:t>tv</a:t>
            </a:r>
            <a:r>
              <a:rPr lang="en-US" sz="4800" b="1" dirty="0" smtClean="0"/>
              <a:t>, secular music, video games, all time-consuming hobbies, all social media, cell phones and other devices, sex and anything else that takes time from God for a specified period of time to specifically seek God and to grow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6000" b="1" u="sng" dirty="0" smtClean="0"/>
              <a:t>Definition for fasting for our series:</a:t>
            </a:r>
            <a:r>
              <a:rPr lang="en-US" sz="6000" b="1" dirty="0" smtClean="0"/>
              <a:t> Fasting is a voluntary abstaining from something for a specified period of time to specifically seek God and to grow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6000" b="1" dirty="0"/>
              <a:t>Fasting is a scriptural way of seeking God’s Presence.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6000" b="1" dirty="0"/>
              <a:t>Fasting is a way to seek God by denying the physical in order to focus on the spiritual.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6000" b="1" dirty="0"/>
              <a:t>Fasting, Prayer and Repentance must always go together.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/>
              <a:t>2. The </a:t>
            </a:r>
            <a:r>
              <a:rPr lang="en-US" sz="9600" b="1" u="sng" dirty="0"/>
              <a:t>Attitude</a:t>
            </a:r>
            <a:r>
              <a:rPr lang="en-US" sz="9600" b="1" dirty="0"/>
              <a:t> of Fasting.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Fasting is not an announcement of our spirituality, but it is an admission of our need.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7100" b="1" dirty="0" smtClean="0"/>
              <a:t>Our attitude must show an attitude of humility and repentance towards God.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/>
              <a:t>1. The </a:t>
            </a:r>
            <a:r>
              <a:rPr lang="en-US" sz="9600" b="1" u="sng" dirty="0"/>
              <a:t>Practice</a:t>
            </a:r>
            <a:r>
              <a:rPr lang="en-US" sz="9600" b="1" dirty="0"/>
              <a:t> of Fasting.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 lvl="0" algn="ctr"/>
            <a:r>
              <a:rPr lang="en-US" sz="7100" b="1" dirty="0" smtClean="0"/>
              <a:t>Fasting is not an opportunity to “build up our spiritual resume”; but is a means of humbling ourselves and asking God to do what only He can do for 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/>
              <a:t>3. The </a:t>
            </a:r>
            <a:r>
              <a:rPr lang="en-US" sz="9600" b="1" u="sng" dirty="0"/>
              <a:t>Object</a:t>
            </a:r>
            <a:r>
              <a:rPr lang="en-US" sz="9600" b="1" dirty="0"/>
              <a:t> </a:t>
            </a:r>
            <a:r>
              <a:rPr lang="en-US" sz="9600" b="1" dirty="0" smtClean="0"/>
              <a:t> of </a:t>
            </a:r>
            <a:r>
              <a:rPr lang="en-US" sz="9600" b="1" dirty="0"/>
              <a:t>Fasting.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 algn="ctr"/>
            <a:r>
              <a:rPr lang="en-US" sz="8000" b="1" dirty="0" smtClean="0"/>
              <a:t>God is the object of our fasting.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7200" b="1" dirty="0" smtClean="0"/>
              <a:t>When we fast we are to seek God and Him only.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 algn="ctr"/>
            <a:r>
              <a:rPr lang="en-US" sz="6600" b="1" dirty="0" smtClean="0"/>
              <a:t>Fasting always begins by repenting of our sins, praying and seeking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5400" b="1" dirty="0"/>
              <a:t>In a study on fasting, Andy Anderson observed fasting is found 75 times in the Scriptures, 44 times in the Old Testament and 31 times in the New Testament.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7200" b="1" dirty="0" smtClean="0"/>
              <a:t>The word fast literally means to go without food.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6600" b="1" dirty="0" smtClean="0"/>
              <a:t>In the Old Testament, the Hebrew word for fast means to cover the mouth.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6600" b="1" dirty="0" smtClean="0"/>
              <a:t>In the New Testament, the Greek word for fast means to abstain from food.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 algn="ctr"/>
            <a:r>
              <a:rPr lang="en-US" sz="5400" b="1" dirty="0" smtClean="0"/>
              <a:t>Whenever fasting is mentioned in the Bible it refers to abstaining from food for the purpose of seeking God and growing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7200" b="1" dirty="0" smtClean="0"/>
              <a:t>Food is the most common item to fast.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87963"/>
          </a:xfrm>
        </p:spPr>
        <p:txBody>
          <a:bodyPr>
            <a:normAutofit/>
          </a:bodyPr>
          <a:lstStyle/>
          <a:p>
            <a:pPr lvl="0" algn="ctr"/>
            <a:r>
              <a:rPr lang="en-US" sz="5400" b="1" u="sng" dirty="0" smtClean="0"/>
              <a:t>Biblical Definition for Fasting:</a:t>
            </a:r>
            <a:r>
              <a:rPr lang="en-US" sz="5400" b="1" dirty="0" smtClean="0"/>
              <a:t> Fasting is a voluntary abstaining from food for a specified period of time to specifically seek God and to grow spiritually.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424</Words>
  <Application>Microsoft Office PowerPoint</Application>
  <PresentationFormat>On-screen Show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9</cp:revision>
  <dcterms:created xsi:type="dcterms:W3CDTF">2018-01-19T16:06:25Z</dcterms:created>
  <dcterms:modified xsi:type="dcterms:W3CDTF">2018-01-20T20:19:17Z</dcterms:modified>
</cp:coreProperties>
</file>