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5" r:id="rId12"/>
    <p:sldId id="271" r:id="rId13"/>
    <p:sldId id="272" r:id="rId14"/>
    <p:sldId id="258" r:id="rId15"/>
    <p:sldId id="259" r:id="rId16"/>
    <p:sldId id="260" r:id="rId17"/>
    <p:sldId id="26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964A4-D446-4885-BB2C-38994DB1A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6E34-2F74-4B41-AA62-947BA7B2A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300" b="1" dirty="0">
                <a:latin typeface="Times New Roman" pitchFamily="18" charset="0"/>
                <a:cs typeface="Times New Roman" pitchFamily="18" charset="0"/>
              </a:rPr>
              <a:t>How to have Personal Revival</a:t>
            </a:r>
            <a:br>
              <a:rPr lang="en-US" sz="73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Psalm </a:t>
            </a:r>
            <a:r>
              <a:rPr lang="en-US" sz="7300" b="1" dirty="0">
                <a:latin typeface="Times New Roman" pitchFamily="18" charset="0"/>
                <a:cs typeface="Times New Roman" pitchFamily="18" charset="0"/>
              </a:rPr>
              <a:t>51:1-19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b="1" dirty="0" smtClean="0"/>
              <a:t>4. Sin always starts with </a:t>
            </a:r>
            <a:r>
              <a:rPr lang="en-US" sz="8000" b="1" u="sng" dirty="0" smtClean="0"/>
              <a:t>selfishness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/>
              <a:t>5. Selfishness will always try to </a:t>
            </a:r>
            <a:r>
              <a:rPr lang="en-US" sz="8000" b="1" u="sng" dirty="0" smtClean="0"/>
              <a:t>cover</a:t>
            </a:r>
            <a:r>
              <a:rPr lang="en-US" sz="8000" b="1" dirty="0" smtClean="0"/>
              <a:t> up sin.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01909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b="1" dirty="0" smtClean="0"/>
              <a:t>6. </a:t>
            </a:r>
            <a:r>
              <a:rPr lang="en-US" sz="8000" b="1" dirty="0" smtClean="0"/>
              <a:t>One sin always </a:t>
            </a:r>
            <a:r>
              <a:rPr lang="en-US" sz="8000" b="1" u="sng" dirty="0" smtClean="0"/>
              <a:t>leads</a:t>
            </a:r>
            <a:r>
              <a:rPr lang="en-US" sz="8000" b="1" dirty="0" smtClean="0"/>
              <a:t> to another.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7100" b="1" dirty="0" smtClean="0"/>
              <a:t>Sin always takes you </a:t>
            </a:r>
            <a:r>
              <a:rPr lang="en-US" sz="7100" b="1" u="sng" dirty="0" smtClean="0"/>
              <a:t>farther</a:t>
            </a:r>
            <a:r>
              <a:rPr lang="en-US" sz="7100" b="1" dirty="0" smtClean="0"/>
              <a:t> than you want to go.</a:t>
            </a:r>
          </a:p>
          <a:p>
            <a:pPr algn="ctr"/>
            <a:r>
              <a:rPr lang="en-US" sz="7100" b="1" dirty="0" smtClean="0"/>
              <a:t>Sin always keeps you </a:t>
            </a:r>
            <a:r>
              <a:rPr lang="en-US" sz="7100" b="1" u="sng" dirty="0" smtClean="0"/>
              <a:t>longer</a:t>
            </a:r>
            <a:r>
              <a:rPr lang="en-US" sz="7100" b="1" dirty="0" smtClean="0"/>
              <a:t> than you want to stay.</a:t>
            </a:r>
          </a:p>
          <a:p>
            <a:pPr algn="ctr"/>
            <a:r>
              <a:rPr lang="en-US" sz="7100" b="1" dirty="0" smtClean="0"/>
              <a:t>Sin always cost you </a:t>
            </a:r>
            <a:r>
              <a:rPr lang="en-US" sz="7100" b="1" u="sng" dirty="0" smtClean="0"/>
              <a:t>more</a:t>
            </a:r>
            <a:r>
              <a:rPr lang="en-US" sz="7100" b="1" dirty="0" smtClean="0"/>
              <a:t> than you are willing to pay.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How can we have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revival.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1. David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acknowledged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his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sin as his own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David </a:t>
            </a:r>
            <a:r>
              <a:rPr lang="en-US" sz="5400" b="1" u="sng" dirty="0">
                <a:latin typeface="Times New Roman" pitchFamily="18" charset="0"/>
                <a:cs typeface="Times New Roman" pitchFamily="18" charset="0"/>
              </a:rPr>
              <a:t>confessed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his sin before God.</a:t>
            </a:r>
          </a:p>
          <a:p>
            <a:pPr algn="ctr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3. David was </a:t>
            </a:r>
            <a:r>
              <a:rPr lang="en-US" sz="5400" b="1" u="sng" dirty="0">
                <a:latin typeface="Times New Roman" pitchFamily="18" charset="0"/>
                <a:cs typeface="Times New Roman" pitchFamily="18" charset="0"/>
              </a:rPr>
              <a:t>broken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   over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his sin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4. David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repented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             of his sins.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5. David gave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himself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completely to God.</a:t>
            </a:r>
          </a:p>
          <a:p>
            <a:pPr algn="ctr">
              <a:buNone/>
            </a:pP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The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personal revival.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1. David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sought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  with his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whole heart.</a:t>
            </a:r>
          </a:p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David </a:t>
            </a:r>
            <a:r>
              <a:rPr lang="en-US" sz="5400" b="1" u="sng" dirty="0">
                <a:latin typeface="Times New Roman" pitchFamily="18" charset="0"/>
                <a:cs typeface="Times New Roman" pitchFamily="18" charset="0"/>
              </a:rPr>
              <a:t>served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the Lord. </a:t>
            </a:r>
          </a:p>
          <a:p>
            <a:pPr algn="ctr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3. David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leads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            others to God. </a:t>
            </a: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4. David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worshipped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God.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en-US" sz="4400" b="1" dirty="0" smtClean="0"/>
              <a:t>Revival is what God accomplishes with His people when they return to Him.</a:t>
            </a:r>
          </a:p>
          <a:p>
            <a:pPr lvl="0" algn="ctr"/>
            <a:r>
              <a:rPr lang="en-US" sz="4400" b="1" dirty="0" smtClean="0"/>
              <a:t>Revival is evident when His power and presence are made known in a community.</a:t>
            </a:r>
          </a:p>
          <a:p>
            <a:pPr lvl="0" algn="ctr"/>
            <a:r>
              <a:rPr lang="en-US" sz="4400" b="1" dirty="0" smtClean="0"/>
              <a:t>When genuine revival comes to god’s people, God’s activity becomes the talk of the town.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/>
            <a:r>
              <a:rPr lang="en-US" sz="6000" b="1" dirty="0" smtClean="0"/>
              <a:t>Keys to Revival: Confession of sin, Repentance of sin, humility before God, Prayer and a seeking heart.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>
              <a:buNone/>
            </a:pPr>
            <a:r>
              <a:rPr lang="en-US" sz="8000" b="1" u="sng" dirty="0" smtClean="0"/>
              <a:t>2 Chronicles 7:14</a:t>
            </a:r>
            <a:endParaRPr lang="en-US" sz="8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97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b="1" dirty="0" smtClean="0"/>
              <a:t>1. </a:t>
            </a:r>
            <a:r>
              <a:rPr lang="en-US" sz="6000" b="1" u="sng" dirty="0" smtClean="0"/>
              <a:t>Conditions</a:t>
            </a:r>
            <a:r>
              <a:rPr lang="en-US" sz="6000" b="1" dirty="0" smtClean="0"/>
              <a:t> for God to move:</a:t>
            </a:r>
          </a:p>
          <a:p>
            <a:pPr algn="ctr">
              <a:buNone/>
            </a:pPr>
            <a:r>
              <a:rPr lang="en-US" sz="6000" b="1" dirty="0" smtClean="0"/>
              <a:t>A. </a:t>
            </a:r>
            <a:r>
              <a:rPr lang="en-US" sz="6000" b="1" u="sng" dirty="0" smtClean="0"/>
              <a:t>Humility</a:t>
            </a:r>
            <a:endParaRPr lang="en-US" sz="6000" b="1" dirty="0" smtClean="0"/>
          </a:p>
          <a:p>
            <a:pPr algn="ctr">
              <a:buNone/>
            </a:pPr>
            <a:r>
              <a:rPr lang="en-US" sz="6000" b="1" dirty="0" smtClean="0"/>
              <a:t>B. </a:t>
            </a:r>
            <a:r>
              <a:rPr lang="en-US" sz="6000" b="1" u="sng" dirty="0" smtClean="0"/>
              <a:t>Pray</a:t>
            </a:r>
            <a:endParaRPr lang="en-US" sz="6000" b="1" dirty="0" smtClean="0"/>
          </a:p>
          <a:p>
            <a:pPr algn="ctr">
              <a:buNone/>
            </a:pPr>
            <a:r>
              <a:rPr lang="en-US" sz="6000" b="1" dirty="0" smtClean="0"/>
              <a:t>C. </a:t>
            </a:r>
            <a:r>
              <a:rPr lang="en-US" sz="6000" b="1" u="sng" dirty="0" smtClean="0"/>
              <a:t>Seek</a:t>
            </a:r>
            <a:r>
              <a:rPr lang="en-US" sz="6000" b="1" dirty="0" smtClean="0"/>
              <a:t> the lord</a:t>
            </a:r>
          </a:p>
          <a:p>
            <a:pPr algn="ctr">
              <a:buNone/>
            </a:pPr>
            <a:r>
              <a:rPr lang="en-US" sz="6000" b="1" dirty="0" smtClean="0"/>
              <a:t>D. </a:t>
            </a:r>
            <a:r>
              <a:rPr lang="en-US" sz="6000" b="1" u="sng" dirty="0" smtClean="0"/>
              <a:t>Turn</a:t>
            </a:r>
            <a:r>
              <a:rPr lang="en-US" sz="6000" b="1" dirty="0" smtClean="0"/>
              <a:t> from our sin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2. When these conditions are met God </a:t>
            </a:r>
            <a:r>
              <a:rPr lang="en-US" sz="6000" b="1" u="sng" dirty="0" smtClean="0"/>
              <a:t>will</a:t>
            </a:r>
            <a:r>
              <a:rPr lang="en-US" sz="6000" b="1" dirty="0" smtClean="0"/>
              <a:t>:</a:t>
            </a:r>
          </a:p>
          <a:p>
            <a:pPr algn="ctr">
              <a:buNone/>
            </a:pPr>
            <a:r>
              <a:rPr lang="en-US" sz="6000" b="1" dirty="0" smtClean="0"/>
              <a:t>A. </a:t>
            </a:r>
            <a:r>
              <a:rPr lang="en-US" sz="6000" b="1" u="sng" dirty="0" smtClean="0"/>
              <a:t>Hear</a:t>
            </a:r>
            <a:endParaRPr lang="en-US" sz="6000" b="1" dirty="0" smtClean="0"/>
          </a:p>
          <a:p>
            <a:pPr algn="ctr">
              <a:buNone/>
            </a:pPr>
            <a:r>
              <a:rPr lang="en-US" sz="6000" b="1" dirty="0" smtClean="0"/>
              <a:t>B. </a:t>
            </a:r>
            <a:r>
              <a:rPr lang="en-US" sz="6000" b="1" u="sng" dirty="0" smtClean="0"/>
              <a:t>Forgive</a:t>
            </a:r>
            <a:endParaRPr lang="en-US" sz="6000" b="1" dirty="0" smtClean="0"/>
          </a:p>
          <a:p>
            <a:pPr algn="ctr">
              <a:buNone/>
            </a:pPr>
            <a:r>
              <a:rPr lang="en-US" sz="6000" b="1" dirty="0" smtClean="0"/>
              <a:t>C. </a:t>
            </a:r>
            <a:r>
              <a:rPr lang="en-US" sz="6000" b="1" u="sng" dirty="0" smtClean="0"/>
              <a:t>Heal</a:t>
            </a:r>
            <a:endParaRPr lang="en-US" sz="6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algn="ctr">
              <a:buNone/>
            </a:pPr>
            <a:r>
              <a:rPr lang="en-US" sz="8000" b="1" u="sng" dirty="0" smtClean="0"/>
              <a:t>2 Samuel 11:2-15</a:t>
            </a:r>
            <a:endParaRPr lang="en-US" sz="8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b="1" dirty="0" smtClean="0"/>
              <a:t>1. David was                not in the                  right </a:t>
            </a:r>
            <a:r>
              <a:rPr lang="en-US" sz="8000" b="1" u="sng" dirty="0" smtClean="0"/>
              <a:t>place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2. When you are in the wrong place you will always get into </a:t>
            </a:r>
            <a:r>
              <a:rPr lang="en-US" sz="8000" b="1" u="sng" dirty="0" smtClean="0"/>
              <a:t>trouble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3. In 2 Samuel 11:3 God always               gives you a </a:t>
            </a:r>
            <a:r>
              <a:rPr lang="en-US" sz="8000" b="1" u="sng" dirty="0" smtClean="0"/>
              <a:t>way</a:t>
            </a:r>
            <a:r>
              <a:rPr lang="en-US" sz="8000" b="1" dirty="0" smtClean="0"/>
              <a:t> out of sin.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600" b="1" dirty="0" smtClean="0"/>
              <a:t>A. God gives David 3 </a:t>
            </a:r>
            <a:r>
              <a:rPr lang="en-US" sz="5600" b="1" u="sng" dirty="0" smtClean="0"/>
              <a:t>Stop</a:t>
            </a:r>
            <a:r>
              <a:rPr lang="en-US" sz="5600" b="1" dirty="0" smtClean="0"/>
              <a:t> Signs:</a:t>
            </a:r>
          </a:p>
          <a:p>
            <a:pPr algn="ctr">
              <a:buNone/>
            </a:pPr>
            <a:r>
              <a:rPr lang="en-US" sz="5600" b="1" dirty="0" smtClean="0"/>
              <a:t>#1— Is not this Bathsheba. He knew who she was.</a:t>
            </a:r>
          </a:p>
          <a:p>
            <a:pPr algn="ctr">
              <a:buNone/>
            </a:pPr>
            <a:r>
              <a:rPr lang="en-US" sz="5600" b="1" dirty="0" smtClean="0"/>
              <a:t>#2— the daughter of </a:t>
            </a:r>
            <a:r>
              <a:rPr lang="en-US" sz="5600" b="1" dirty="0" err="1" smtClean="0"/>
              <a:t>Eliam</a:t>
            </a:r>
            <a:r>
              <a:rPr lang="en-US" sz="5600" b="1" dirty="0" smtClean="0"/>
              <a:t>. He knew who her father was.</a:t>
            </a:r>
          </a:p>
          <a:p>
            <a:pPr algn="ctr">
              <a:buNone/>
            </a:pPr>
            <a:r>
              <a:rPr lang="en-US" sz="5600" b="1" dirty="0" smtClean="0"/>
              <a:t>#3— the wife of Uriah the Hittite. He knew who her husband was.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363</Words>
  <Application>Microsoft Office PowerPoint</Application>
  <PresentationFormat>On-screen Show (4:3)</PresentationFormat>
  <Paragraphs>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1_Office Theme</vt:lpstr>
      <vt:lpstr>How to have Personal Revival  Psalm 51:1-19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How can we have personal revival. </vt:lpstr>
      <vt:lpstr>PowerPoint Presentation</vt:lpstr>
      <vt:lpstr>II. The results of personal revival.  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have Personal Revival  Psalm 51:1-19</dc:title>
  <dc:creator>Owner</dc:creator>
  <cp:lastModifiedBy>admin</cp:lastModifiedBy>
  <cp:revision>4</cp:revision>
  <dcterms:created xsi:type="dcterms:W3CDTF">2017-08-25T22:06:27Z</dcterms:created>
  <dcterms:modified xsi:type="dcterms:W3CDTF">2017-08-27T13:47:21Z</dcterms:modified>
</cp:coreProperties>
</file>