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BBEB-A73F-4CED-8556-4D01592D69E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29FA-343B-4078-BFF3-51BDEBD60E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IT IS FINISHED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John </a:t>
            </a:r>
            <a:r>
              <a:rPr lang="en-US" sz="6000" b="1" dirty="0">
                <a:solidFill>
                  <a:schemeClr val="bg1"/>
                </a:solidFill>
              </a:rPr>
              <a:t>19:28-30</a:t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762000"/>
            <a:ext cx="4648200" cy="53641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1. The Sacrifice was </a:t>
            </a:r>
            <a:r>
              <a:rPr lang="en-US" sz="6000" b="1" u="sng" dirty="0">
                <a:solidFill>
                  <a:schemeClr val="bg1"/>
                </a:solidFill>
              </a:rPr>
              <a:t>Acceptable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52" name="Picture 4" descr="Jesus_on_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3886200" cy="4525963"/>
          </a:xfrm>
        </p:spPr>
        <p:txBody>
          <a:bodyPr/>
          <a:lstStyle/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2. The Scriptures were </a:t>
            </a:r>
            <a:r>
              <a:rPr lang="en-US" sz="6000" b="1" u="sng" dirty="0">
                <a:solidFill>
                  <a:schemeClr val="bg1"/>
                </a:solidFill>
              </a:rPr>
              <a:t>Fulfilled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 descr="Image result for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1828800"/>
            <a:ext cx="3962400" cy="2971800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bg1"/>
                </a:solidFill>
              </a:rPr>
              <a:t>3. His </a:t>
            </a:r>
            <a:r>
              <a:rPr lang="en-US" sz="6700" b="1" u="sng" dirty="0">
                <a:solidFill>
                  <a:schemeClr val="bg1"/>
                </a:solidFill>
              </a:rPr>
              <a:t>Sufferings</a:t>
            </a:r>
            <a:r>
              <a:rPr lang="en-US" sz="6700" b="1" dirty="0">
                <a:solidFill>
                  <a:schemeClr val="bg1"/>
                </a:solidFill>
              </a:rPr>
              <a:t> were over.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timvalentino.files.wordpress.com/2012/03/thorns-01-passion.jpg?w=280&amp;h=43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81200"/>
            <a:ext cx="4267200" cy="4297363"/>
          </a:xfrm>
        </p:spPr>
        <p:txBody>
          <a:bodyPr/>
          <a:lstStyle/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4. The Devil was </a:t>
            </a:r>
            <a:r>
              <a:rPr lang="en-US" sz="6000" b="1" u="sng" dirty="0">
                <a:solidFill>
                  <a:schemeClr val="bg1"/>
                </a:solidFill>
              </a:rPr>
              <a:t>Defeated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11266" name="Picture 2" descr="Image result for devil defeate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767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590800"/>
            <a:ext cx="4876800" cy="147002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5. </a:t>
            </a:r>
            <a:r>
              <a:rPr lang="en-US" sz="6000" b="1" u="sng" dirty="0">
                <a:solidFill>
                  <a:schemeClr val="bg1"/>
                </a:solidFill>
              </a:rPr>
              <a:t>Victory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was won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75" name="Picture 4" descr="ressur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6. Salvation was </a:t>
            </a:r>
            <a:r>
              <a:rPr lang="en-US" sz="6000" b="1" u="sng" dirty="0">
                <a:solidFill>
                  <a:schemeClr val="bg1"/>
                </a:solidFill>
              </a:rPr>
              <a:t>complete</a:t>
            </a:r>
            <a:r>
              <a:rPr lang="en-US" sz="6000" b="1" dirty="0">
                <a:solidFill>
                  <a:schemeClr val="bg1"/>
                </a:solidFill>
              </a:rPr>
              <a:t> and </a:t>
            </a:r>
            <a:r>
              <a:rPr lang="en-US" sz="6000" b="1" u="sng" dirty="0">
                <a:solidFill>
                  <a:schemeClr val="bg1"/>
                </a:solidFill>
              </a:rPr>
              <a:t>available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IT IS FINISHED   John 19:28-30 </vt:lpstr>
      <vt:lpstr>Slide 2</vt:lpstr>
      <vt:lpstr>Slide 3</vt:lpstr>
      <vt:lpstr>3. His Sufferings were over. </vt:lpstr>
      <vt:lpstr>Slide 5</vt:lpstr>
      <vt:lpstr>5. Victory  was won.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2017-04-13T01:03:19Z</dcterms:created>
  <dcterms:modified xsi:type="dcterms:W3CDTF">2017-04-13T01:19:34Z</dcterms:modified>
</cp:coreProperties>
</file>