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51E7-6293-44ED-B1AA-65E9E9F4723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BE1B5-104C-4EAA-B37E-BF3FB9C94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3/4/2017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/>
              <a:t>B. Election is filled with the infinite </a:t>
            </a:r>
            <a:r>
              <a:rPr lang="en-US" sz="9600" b="1" u="sng" dirty="0" smtClean="0"/>
              <a:t>grace</a:t>
            </a:r>
            <a:r>
              <a:rPr lang="en-US" sz="9600" b="1" dirty="0" smtClean="0"/>
              <a:t> of God.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8800" b="1" dirty="0" smtClean="0"/>
              <a:t>C. Election manifests God’s </a:t>
            </a:r>
            <a:r>
              <a:rPr lang="en-US" sz="8800" b="1" u="sng" dirty="0" smtClean="0"/>
              <a:t>sovereign</a:t>
            </a:r>
            <a:r>
              <a:rPr lang="en-US" sz="8800" b="1" dirty="0" smtClean="0"/>
              <a:t> </a:t>
            </a:r>
            <a:r>
              <a:rPr lang="en-US" sz="8800" b="1" u="sng" dirty="0" smtClean="0"/>
              <a:t>goodness</a:t>
            </a:r>
            <a:r>
              <a:rPr lang="en-US" sz="8800" b="1" dirty="0" smtClean="0"/>
              <a:t> by displaying His mercy and His justice. 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b="1" dirty="0" smtClean="0"/>
              <a:t>2. Election is consistent with the </a:t>
            </a:r>
            <a:r>
              <a:rPr lang="en-US" sz="8800" b="1" u="sng" dirty="0" smtClean="0"/>
              <a:t>free</a:t>
            </a:r>
            <a:r>
              <a:rPr lang="en-US" sz="8800" b="1" dirty="0" smtClean="0"/>
              <a:t> </a:t>
            </a:r>
            <a:r>
              <a:rPr lang="en-US" sz="8800" b="1" u="sng" dirty="0" smtClean="0"/>
              <a:t>will</a:t>
            </a:r>
            <a:r>
              <a:rPr lang="en-US" sz="8800" b="1" dirty="0" smtClean="0"/>
              <a:t> of man.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II. </a:t>
            </a:r>
            <a:r>
              <a:rPr lang="en-US" sz="7200" b="1" u="sng" dirty="0" smtClean="0"/>
              <a:t>Perseverance</a:t>
            </a:r>
            <a:r>
              <a:rPr lang="en-US" sz="7200" b="1" dirty="0" smtClean="0"/>
              <a:t> of the Saints.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800" b="1" dirty="0" smtClean="0"/>
              <a:t>1. The </a:t>
            </a:r>
            <a:r>
              <a:rPr lang="en-US" sz="8800" b="1" u="sng" dirty="0" smtClean="0"/>
              <a:t>Assurance</a:t>
            </a:r>
            <a:r>
              <a:rPr lang="en-US" sz="8800" b="1" dirty="0" smtClean="0"/>
              <a:t> of Salvation.</a:t>
            </a:r>
          </a:p>
          <a:p>
            <a:pPr algn="ctr">
              <a:buNone/>
            </a:pPr>
            <a:r>
              <a:rPr lang="en-US" sz="8000" b="1" dirty="0" smtClean="0"/>
              <a:t> 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8000" b="1" dirty="0" smtClean="0"/>
              <a:t>A. First, the strong </a:t>
            </a:r>
            <a:r>
              <a:rPr lang="en-US" sz="8000" b="1" u="sng" dirty="0" smtClean="0"/>
              <a:t>biblical</a:t>
            </a:r>
            <a:r>
              <a:rPr lang="en-US" sz="8000" b="1" dirty="0" smtClean="0"/>
              <a:t> language of </a:t>
            </a:r>
            <a:r>
              <a:rPr lang="en-US" sz="8000" b="1" u="sng" dirty="0" smtClean="0"/>
              <a:t>God’s</a:t>
            </a:r>
            <a:r>
              <a:rPr lang="en-US" sz="8000" b="1" dirty="0" smtClean="0"/>
              <a:t> guarding or keeping power assures that believers will persevere.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b="1" dirty="0" smtClean="0"/>
              <a:t>B. Second, the </a:t>
            </a:r>
            <a:r>
              <a:rPr lang="en-US" sz="8000" b="1" u="sng" dirty="0" smtClean="0"/>
              <a:t>promises</a:t>
            </a:r>
            <a:r>
              <a:rPr lang="en-US" sz="8000" b="1" dirty="0" smtClean="0"/>
              <a:t> of </a:t>
            </a:r>
            <a:r>
              <a:rPr lang="en-US" sz="8000" b="1" u="sng" dirty="0" smtClean="0"/>
              <a:t>Jesus</a:t>
            </a:r>
            <a:r>
              <a:rPr lang="en-US" sz="8000" b="1" dirty="0" smtClean="0"/>
              <a:t> reassure the believer.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5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b="1" dirty="0" smtClean="0"/>
              <a:t>C. Third, the </a:t>
            </a:r>
            <a:r>
              <a:rPr lang="en-US" sz="8000" b="1" u="sng" dirty="0" smtClean="0"/>
              <a:t>ministry</a:t>
            </a:r>
            <a:r>
              <a:rPr lang="en-US" sz="8000" b="1" dirty="0" smtClean="0"/>
              <a:t> of the </a:t>
            </a:r>
            <a:r>
              <a:rPr lang="en-US" sz="8000" b="1" u="sng" dirty="0" smtClean="0"/>
              <a:t>Spirit</a:t>
            </a:r>
            <a:r>
              <a:rPr lang="en-US" sz="8000" b="1" dirty="0" smtClean="0"/>
              <a:t> assures a believer.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611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b="1" dirty="0" smtClean="0"/>
              <a:t>D. Fourth, the </a:t>
            </a:r>
            <a:r>
              <a:rPr lang="en-US" sz="8800" b="1" u="sng" dirty="0" smtClean="0"/>
              <a:t>nature</a:t>
            </a:r>
            <a:r>
              <a:rPr lang="en-US" sz="8800" b="1" dirty="0" smtClean="0"/>
              <a:t> of </a:t>
            </a:r>
            <a:r>
              <a:rPr lang="en-US" sz="8800" b="1" u="sng" dirty="0" smtClean="0"/>
              <a:t>salvation</a:t>
            </a:r>
            <a:r>
              <a:rPr lang="en-US" sz="8800" b="1" dirty="0" smtClean="0"/>
              <a:t> gives assurance to the saints. 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</a:t>
            </a:r>
            <a:r>
              <a:rPr lang="en-US" sz="8800" dirty="0" smtClean="0">
                <a:latin typeface="Script MT Bold" pitchFamily="66" charset="0"/>
              </a:rPr>
              <a:t>God’s Purpose of Grace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115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I. Election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67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1. What is </a:t>
            </a:r>
            <a:r>
              <a:rPr lang="en-US" sz="8800" b="1" u="sng" dirty="0" smtClean="0"/>
              <a:t>Election</a:t>
            </a:r>
            <a:r>
              <a:rPr lang="en-US" sz="8800" b="1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10300" b="1" dirty="0" smtClean="0"/>
              <a:t>A. So, What does the biblical term “election” mean?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1. The biblical teachings highlight three aspects of election. 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10300" b="1" dirty="0" smtClean="0"/>
              <a:t>a</a:t>
            </a:r>
            <a:r>
              <a:rPr lang="en-US" sz="10300" b="1" dirty="0" smtClean="0"/>
              <a:t>. God’s graciously chose </a:t>
            </a:r>
            <a:r>
              <a:rPr lang="en-US" sz="10300" b="1" u="sng" dirty="0" smtClean="0"/>
              <a:t>undeserving</a:t>
            </a:r>
            <a:r>
              <a:rPr lang="en-US" sz="10300" b="1" dirty="0" smtClean="0"/>
              <a:t> Israel to be His people.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10300" b="1" dirty="0" smtClean="0"/>
              <a:t>b. God graciously chose individuals to </a:t>
            </a:r>
            <a:r>
              <a:rPr lang="en-US" sz="10300" b="1" u="sng" dirty="0" smtClean="0"/>
              <a:t>serve</a:t>
            </a:r>
            <a:r>
              <a:rPr lang="en-US" sz="10300" b="1" dirty="0" smtClean="0"/>
              <a:t> in various roles.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c. Biblical election is </a:t>
            </a:r>
            <a:r>
              <a:rPr lang="en-US" sz="8000" b="1" u="sng" dirty="0" err="1" smtClean="0"/>
              <a:t>Christocentric</a:t>
            </a:r>
            <a:r>
              <a:rPr lang="en-US" sz="8000" b="1" dirty="0" smtClean="0"/>
              <a:t>.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190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Foundry</vt:lpstr>
      <vt:lpstr>Slide 1</vt:lpstr>
      <vt:lpstr>What We Believe Series: 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2017-03-04T23:13:40Z</dcterms:created>
  <dcterms:modified xsi:type="dcterms:W3CDTF">2017-03-04T23:28:39Z</dcterms:modified>
</cp:coreProperties>
</file>