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3/24/2017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FD7D2-DEDF-4807-9A0C-493A1270192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E910-7BD2-44EE-A845-3CDAF0C34E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3/24/2017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IV. They practice </a:t>
            </a:r>
            <a:r>
              <a:rPr lang="en-US" sz="9600" b="1" u="sng" dirty="0" smtClean="0"/>
              <a:t>private</a:t>
            </a:r>
            <a:r>
              <a:rPr lang="en-US" sz="9600" b="1" dirty="0" smtClean="0"/>
              <a:t> devotion.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1. Read the </a:t>
            </a:r>
            <a:r>
              <a:rPr lang="en-US" sz="9600" b="1" u="sng" dirty="0" smtClean="0"/>
              <a:t>Bible</a:t>
            </a:r>
            <a:r>
              <a:rPr lang="en-US" sz="9600" b="1" dirty="0" smtClean="0"/>
              <a:t> daily.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2. Spend time in </a:t>
            </a:r>
            <a:r>
              <a:rPr lang="en-US" sz="8800" b="1" u="sng" dirty="0" smtClean="0"/>
              <a:t>prayer</a:t>
            </a:r>
            <a:r>
              <a:rPr lang="en-US" sz="8800" b="1" dirty="0" smtClean="0"/>
              <a:t> daily.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3. Attend </a:t>
            </a:r>
            <a:r>
              <a:rPr lang="en-US" sz="8000" b="1" u="sng" dirty="0" smtClean="0"/>
              <a:t>church</a:t>
            </a:r>
            <a:r>
              <a:rPr lang="en-US" sz="8000" b="1" dirty="0" smtClean="0"/>
              <a:t> regularly.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500" b="1" dirty="0" smtClean="0"/>
              <a:t>4. Share your </a:t>
            </a:r>
            <a:r>
              <a:rPr lang="en-US" sz="9500" b="1" u="sng" dirty="0" smtClean="0"/>
              <a:t>faith</a:t>
            </a:r>
            <a:r>
              <a:rPr lang="en-US" sz="9500" b="1" dirty="0" smtClean="0"/>
              <a:t> faithfully.</a:t>
            </a:r>
          </a:p>
          <a:p>
            <a:pPr algn="ctr">
              <a:buNone/>
            </a:pPr>
            <a:r>
              <a:rPr lang="en-US" sz="8000" b="1" dirty="0" smtClean="0"/>
              <a:t> 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The </a:t>
            </a:r>
            <a:r>
              <a:rPr lang="en-US" sz="8800" dirty="0" smtClean="0">
                <a:latin typeface="Script MT Bold" pitchFamily="66" charset="0"/>
              </a:rPr>
              <a:t>Lord’s Day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7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/>
              <a:t>I. </a:t>
            </a:r>
            <a:r>
              <a:rPr lang="en-US" sz="9600" b="1" u="sng" dirty="0" smtClean="0"/>
              <a:t>Why</a:t>
            </a:r>
            <a:r>
              <a:rPr lang="en-US" sz="9600" b="1" dirty="0" smtClean="0"/>
              <a:t> Sunday and not Saturday?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6481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1. There are 2 reasons why Christians worship on Sunday.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b="1" dirty="0" smtClean="0"/>
              <a:t>A. Jesus rose from the grave on </a:t>
            </a:r>
            <a:r>
              <a:rPr lang="en-US" sz="8800" b="1" u="sng" dirty="0" smtClean="0"/>
              <a:t>Sunday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b="1" dirty="0" smtClean="0"/>
              <a:t>B. Christians wanted to be </a:t>
            </a:r>
            <a:r>
              <a:rPr lang="en-US" sz="8800" b="1" u="sng" dirty="0" smtClean="0"/>
              <a:t>different</a:t>
            </a:r>
            <a:r>
              <a:rPr lang="en-US" sz="8800" b="1" dirty="0" smtClean="0"/>
              <a:t> than the Jews.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/>
              <a:t>2. Sunday is to be a </a:t>
            </a:r>
            <a:r>
              <a:rPr lang="en-US" sz="6600" b="1" u="sng" dirty="0" smtClean="0"/>
              <a:t>celebration</a:t>
            </a:r>
            <a:r>
              <a:rPr lang="en-US" sz="6600" b="1" dirty="0" smtClean="0"/>
              <a:t> and </a:t>
            </a:r>
            <a:r>
              <a:rPr lang="en-US" sz="6600" b="1" u="sng" dirty="0" smtClean="0"/>
              <a:t>remembrance</a:t>
            </a:r>
            <a:r>
              <a:rPr lang="en-US" sz="6600" b="1" dirty="0" smtClean="0"/>
              <a:t> of Jesus’ resurrection.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II. The principle of Christian </a:t>
            </a:r>
            <a:r>
              <a:rPr lang="en-US" sz="9600" b="1" u="sng" dirty="0" smtClean="0"/>
              <a:t>liberty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III. The priority of </a:t>
            </a:r>
            <a:r>
              <a:rPr lang="en-US" sz="8000" b="1" u="sng" dirty="0" smtClean="0"/>
              <a:t>corporate</a:t>
            </a:r>
            <a:r>
              <a:rPr lang="en-US" sz="8000" b="1" dirty="0" smtClean="0"/>
              <a:t> worship.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119</Words>
  <Application>Microsoft Office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Foundry</vt:lpstr>
      <vt:lpstr>Slide 1</vt:lpstr>
      <vt:lpstr>What We Believe Series: 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2017-03-25T01:47:42Z</dcterms:created>
  <dcterms:modified xsi:type="dcterms:W3CDTF">2017-03-25T01:57:15Z</dcterms:modified>
</cp:coreProperties>
</file>