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851E7-6293-44ED-B1AA-65E9E9F472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BE1B5-104C-4EAA-B37E-BF3FB9C94D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5F840C-32C5-42FB-8AB4-26696A393DE0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3/19/2017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E9E2F8-9978-48DD-95CF-50311201F45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C. Who should </a:t>
            </a:r>
            <a:r>
              <a:rPr lang="en-US" sz="9600" b="1" u="sng" dirty="0" smtClean="0"/>
              <a:t>not</a:t>
            </a:r>
            <a:r>
              <a:rPr lang="en-US" sz="9600" b="1" dirty="0" smtClean="0"/>
              <a:t> be Baptized?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1) </a:t>
            </a:r>
            <a:r>
              <a:rPr lang="en-US" sz="9600" b="1" u="sng" dirty="0" smtClean="0"/>
              <a:t>Infants</a:t>
            </a:r>
            <a:r>
              <a:rPr lang="en-US" sz="9600" b="1" dirty="0" smtClean="0"/>
              <a:t>.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2) Those who are not </a:t>
            </a:r>
            <a:r>
              <a:rPr lang="en-US" sz="8800" b="1" u="sng" dirty="0" smtClean="0"/>
              <a:t>saved</a:t>
            </a:r>
            <a:r>
              <a:rPr lang="en-US" sz="8800" b="1" dirty="0" smtClean="0"/>
              <a:t>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91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800" b="1" dirty="0" smtClean="0"/>
              <a:t>2. Baptism is               a </a:t>
            </a:r>
            <a:r>
              <a:rPr lang="en-US" sz="8800" b="1" u="sng" dirty="0" smtClean="0"/>
              <a:t>public</a:t>
            </a:r>
            <a:r>
              <a:rPr lang="en-US" sz="8800" b="1" dirty="0" smtClean="0"/>
              <a:t> statement of faith. 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12800" b="1" dirty="0" smtClean="0"/>
              <a:t>3. Baptism is a perfect symbol of </a:t>
            </a:r>
            <a:r>
              <a:rPr lang="en-US" sz="12800" b="1" u="sng" dirty="0" smtClean="0"/>
              <a:t>death</a:t>
            </a:r>
            <a:r>
              <a:rPr lang="en-US" sz="12800" b="1" dirty="0" smtClean="0"/>
              <a:t>, </a:t>
            </a:r>
            <a:r>
              <a:rPr lang="en-US" sz="12800" b="1" u="sng" dirty="0" smtClean="0"/>
              <a:t>burial</a:t>
            </a:r>
            <a:r>
              <a:rPr lang="en-US" sz="12800" b="1" dirty="0" smtClean="0"/>
              <a:t> and </a:t>
            </a:r>
            <a:r>
              <a:rPr lang="en-US" sz="12800" b="1" u="sng" dirty="0" smtClean="0"/>
              <a:t>resurrection</a:t>
            </a:r>
            <a:r>
              <a:rPr lang="en-US" sz="12800" b="1" dirty="0" smtClean="0"/>
              <a:t>. </a:t>
            </a:r>
          </a:p>
          <a:p>
            <a:pPr algn="ctr">
              <a:buNone/>
            </a:pPr>
            <a:r>
              <a:rPr lang="en-US" sz="8000" b="1" dirty="0" smtClean="0"/>
              <a:t> 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III. The Ordinance of the </a:t>
            </a:r>
            <a:r>
              <a:rPr lang="en-US" sz="8000" b="1" u="sng" dirty="0" smtClean="0"/>
              <a:t>Lord’s</a:t>
            </a:r>
            <a:r>
              <a:rPr lang="en-US" sz="8000" b="1" dirty="0" smtClean="0"/>
              <a:t> </a:t>
            </a:r>
            <a:r>
              <a:rPr lang="en-US" sz="8000" b="1" u="sng" dirty="0" smtClean="0"/>
              <a:t>Supper</a:t>
            </a:r>
            <a:r>
              <a:rPr lang="en-US" sz="8000" b="1" dirty="0" smtClean="0"/>
              <a:t>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961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 smtClean="0"/>
              <a:t>1. The bread is symbolic of the broken </a:t>
            </a:r>
            <a:r>
              <a:rPr lang="en-US" sz="6600" b="1" u="sng" dirty="0" smtClean="0"/>
              <a:t>body</a:t>
            </a:r>
            <a:r>
              <a:rPr lang="en-US" sz="6600" b="1" dirty="0" smtClean="0"/>
              <a:t> of our Lord. 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b="1" dirty="0" smtClean="0"/>
              <a:t>2. The cup is symbolic of the </a:t>
            </a:r>
            <a:r>
              <a:rPr lang="en-US" sz="8000" b="1" u="sng" dirty="0" smtClean="0"/>
              <a:t>blood</a:t>
            </a:r>
            <a:r>
              <a:rPr lang="en-US" sz="8000" b="1" dirty="0" smtClean="0"/>
              <a:t> of the covenant.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71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800" b="1" dirty="0" smtClean="0"/>
              <a:t>3. Jesus is </a:t>
            </a:r>
            <a:r>
              <a:rPr lang="en-US" sz="8800" b="1" u="sng" dirty="0" smtClean="0"/>
              <a:t>coming</a:t>
            </a:r>
            <a:r>
              <a:rPr lang="en-US" sz="8800" b="1" dirty="0" smtClean="0"/>
              <a:t> again to take us home. 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IV. Called to a Different Way of </a:t>
            </a:r>
            <a:r>
              <a:rPr lang="en-US" sz="9600" b="1" u="sng" dirty="0" smtClean="0"/>
              <a:t>Life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Script MT Bold" pitchFamily="66" charset="0"/>
              </a:rPr>
              <a:t>What We Believe Series: </a:t>
            </a:r>
            <a:endParaRPr lang="en-US" b="1" dirty="0">
              <a:latin typeface="Script MT Bold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800" dirty="0" smtClean="0">
                <a:latin typeface="Script MT Bold" pitchFamily="66" charset="0"/>
              </a:rPr>
              <a:t>What We              Believe About The </a:t>
            </a:r>
            <a:r>
              <a:rPr lang="en-US" sz="8800" dirty="0" err="1" smtClean="0">
                <a:latin typeface="Script MT Bold" pitchFamily="66" charset="0"/>
              </a:rPr>
              <a:t>Ordiances</a:t>
            </a:r>
            <a:endParaRPr lang="en-US" sz="88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800" b="1" dirty="0" smtClean="0"/>
              <a:t>1. These ordinances call us to </a:t>
            </a:r>
            <a:r>
              <a:rPr lang="en-US" sz="8800" b="1" u="sng" dirty="0" smtClean="0"/>
              <a:t>Reflection</a:t>
            </a:r>
            <a:r>
              <a:rPr lang="en-US" sz="8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485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2. The Ordinances call us to </a:t>
            </a:r>
            <a:r>
              <a:rPr lang="en-US" sz="8000" b="1" u="sng" dirty="0" smtClean="0"/>
              <a:t>Remembrance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61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3. The Ordinances call us to </a:t>
            </a:r>
            <a:r>
              <a:rPr lang="en-US" sz="8000" b="1" u="sng" dirty="0" smtClean="0"/>
              <a:t>Repentance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4. The Ordinances call us to </a:t>
            </a:r>
            <a:r>
              <a:rPr lang="en-US" sz="8000" b="1" u="sng" dirty="0" smtClean="0"/>
              <a:t>Reconciliation</a:t>
            </a:r>
            <a:r>
              <a:rPr lang="en-US" sz="80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71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5. The Ordinances call us to </a:t>
            </a:r>
            <a:r>
              <a:rPr lang="en-US" sz="9600" b="1" u="sng" dirty="0" smtClean="0"/>
              <a:t>recommitment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11511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b="1" dirty="0" smtClean="0"/>
              <a:t>I. </a:t>
            </a:r>
            <a:r>
              <a:rPr lang="en-US" sz="9600" b="1" u="sng" dirty="0" smtClean="0"/>
              <a:t>Ordinances</a:t>
            </a:r>
            <a:r>
              <a:rPr lang="en-US" sz="9600" b="1" dirty="0" smtClean="0"/>
              <a:t> not Sacraments.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4999"/>
            <a:ext cx="8534400" cy="42675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II. The Ordinance of </a:t>
            </a:r>
            <a:r>
              <a:rPr lang="en-US" sz="8000" b="1" u="sng" dirty="0" smtClean="0"/>
              <a:t>Baptism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1. Baptism is a personal step of </a:t>
            </a:r>
            <a:r>
              <a:rPr lang="en-US" sz="8800" b="1" u="sng" dirty="0" smtClean="0"/>
              <a:t>obedience</a:t>
            </a:r>
            <a:r>
              <a:rPr lang="en-US" sz="88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A. Does Baptism </a:t>
            </a:r>
            <a:r>
              <a:rPr lang="en-US" sz="8800" b="1" u="sng" dirty="0" smtClean="0"/>
              <a:t>save</a:t>
            </a:r>
            <a:r>
              <a:rPr lang="en-US" sz="8800" b="1" dirty="0" smtClean="0"/>
              <a:t> you?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b="1" dirty="0" smtClean="0"/>
              <a:t>1) </a:t>
            </a:r>
            <a:r>
              <a:rPr lang="en-US" sz="13800" b="1" u="sng" dirty="0" smtClean="0"/>
              <a:t>NO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B. Who </a:t>
            </a:r>
            <a:r>
              <a:rPr lang="en-US" sz="9600" b="1" u="sng" dirty="0" smtClean="0"/>
              <a:t>is</a:t>
            </a:r>
            <a:r>
              <a:rPr lang="en-US" sz="9600" b="1" dirty="0" smtClean="0"/>
              <a:t> to be Baptized?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/>
              <a:t>1. Only </a:t>
            </a:r>
            <a:r>
              <a:rPr lang="en-US" sz="8000" b="1" u="sng" dirty="0" smtClean="0"/>
              <a:t>believers</a:t>
            </a:r>
            <a:r>
              <a:rPr lang="en-US" sz="8000" b="1" dirty="0" smtClean="0"/>
              <a:t>, or disciples of Jesus.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On-screen Show (4:3)</PresentationFormat>
  <Paragraphs>26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1_Office Theme</vt:lpstr>
      <vt:lpstr>Foundry</vt:lpstr>
      <vt:lpstr>Slide 1</vt:lpstr>
      <vt:lpstr>What We Believe Series: </vt:lpstr>
      <vt:lpstr>Slide 3</vt:lpstr>
      <vt:lpstr>Slide 4</vt:lpstr>
      <vt:lpstr>Slide 5</vt:lpstr>
      <vt:lpstr>Slide 6</vt:lpstr>
      <vt:lpstr>Slide 7</vt:lpstr>
      <vt:lpstr>Slide 8</vt:lpstr>
      <vt:lpstr>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2017-03-19T12:15:59Z</dcterms:created>
  <dcterms:modified xsi:type="dcterms:W3CDTF">2017-03-19T12:16:51Z</dcterms:modified>
</cp:coreProperties>
</file>