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9" r:id="rId20"/>
    <p:sldId id="280" r:id="rId21"/>
    <p:sldId id="281" r:id="rId22"/>
    <p:sldId id="282" r:id="rId23"/>
    <p:sldId id="283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2/25/2017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2/25/2017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2/25/2017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2/25/2017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2/25/2017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2/25/2017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2/25/2017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2/25/2017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2/25/2017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2/25/2017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0730EB5-9AC7-41AB-9220-9F45D69DBB94}" type="datetimeFigureOut">
              <a:rPr lang="en-US" smtClean="0">
                <a:solidFill>
                  <a:srgbClr val="FEFAC9"/>
                </a:solidFill>
              </a:rPr>
              <a:pPr/>
              <a:t>2/25/2017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D5AC036-D5AB-4CE9-A0A5-B2270EA5CC84}" type="slidenum">
              <a:rPr lang="en-US" smtClean="0">
                <a:solidFill>
                  <a:srgbClr val="FEFAC9"/>
                </a:solidFill>
              </a:rPr>
              <a:pPr/>
              <a:t>‹#›</a:t>
            </a:fld>
            <a:endParaRPr lang="en-US">
              <a:solidFill>
                <a:srgbClr val="FEFAC9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>
              <a:solidFill>
                <a:srgbClr val="FEFAC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D5F840C-32C5-42FB-8AB4-26696A393DE0}" type="datetimeFigureOut">
              <a:rPr lang="en-US" smtClean="0">
                <a:solidFill>
                  <a:srgbClr val="676A55">
                    <a:tint val="60000"/>
                    <a:satMod val="155000"/>
                  </a:srgbClr>
                </a:solidFill>
              </a:rPr>
              <a:pPr/>
              <a:t>2/25/2017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7E9E2F8-9978-48DD-95CF-50311201F45D}" type="slidenum">
              <a:rPr lang="en-US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Image result for we belie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C. God is </a:t>
            </a:r>
            <a:r>
              <a:rPr lang="en-US" sz="9600" b="1" u="sng" dirty="0" smtClean="0"/>
              <a:t>gracious</a:t>
            </a:r>
            <a:r>
              <a:rPr lang="en-US" sz="9600" b="1" dirty="0" smtClean="0"/>
              <a:t>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2. The </a:t>
            </a:r>
            <a:r>
              <a:rPr lang="en-US" sz="8800" b="1" u="sng" dirty="0" smtClean="0"/>
              <a:t>how</a:t>
            </a:r>
            <a:r>
              <a:rPr lang="en-US" sz="8800" b="1" dirty="0" smtClean="0"/>
              <a:t> of our salvation.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A. Salvation comes through </a:t>
            </a:r>
            <a:r>
              <a:rPr lang="en-US" sz="8800" b="1" u="sng" dirty="0" smtClean="0"/>
              <a:t>Jesus</a:t>
            </a:r>
            <a:r>
              <a:rPr lang="en-US" sz="8800" b="1" dirty="0" smtClean="0"/>
              <a:t>.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3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B. Jesus is the </a:t>
            </a:r>
            <a:r>
              <a:rPr lang="en-US" sz="8800" b="1" u="sng" dirty="0" smtClean="0"/>
              <a:t>only</a:t>
            </a:r>
            <a:r>
              <a:rPr lang="en-US" sz="8800" b="1" dirty="0" smtClean="0"/>
              <a:t> way to salvation.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9600" b="1" dirty="0" smtClean="0"/>
              <a:t>C. Salvation is for </a:t>
            </a:r>
            <a:r>
              <a:rPr lang="en-US" sz="9600" b="1" u="sng" dirty="0" smtClean="0"/>
              <a:t>everyone</a:t>
            </a:r>
            <a:r>
              <a:rPr lang="en-US" sz="9600" b="1" dirty="0" smtClean="0"/>
              <a:t> who will turn to Jesus.</a:t>
            </a:r>
          </a:p>
          <a:p>
            <a:pPr algn="ctr">
              <a:buNone/>
            </a:pPr>
            <a:r>
              <a:rPr lang="en-US" sz="8000" b="1" dirty="0" smtClean="0"/>
              <a:t> 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3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000" b="1" dirty="0" smtClean="0"/>
              <a:t>D. Salvation brings </a:t>
            </a:r>
            <a:r>
              <a:rPr lang="en-US" sz="8000" b="1" u="sng" dirty="0" smtClean="0"/>
              <a:t>reconciliation</a:t>
            </a:r>
            <a:r>
              <a:rPr lang="en-US" sz="8000" b="1" dirty="0" smtClean="0"/>
              <a:t> with God.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41913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E. Salvation makes us </a:t>
            </a:r>
            <a:r>
              <a:rPr lang="en-US" sz="8000" b="1" u="sng" dirty="0" smtClean="0"/>
              <a:t>new</a:t>
            </a:r>
            <a:r>
              <a:rPr lang="en-US" sz="8000" b="1" dirty="0" smtClean="0"/>
              <a:t> creations.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5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000" b="1" dirty="0" smtClean="0"/>
              <a:t>F. Salvation gives us </a:t>
            </a:r>
            <a:r>
              <a:rPr lang="en-US" sz="8000" b="1" u="sng" dirty="0" smtClean="0"/>
              <a:t>eternal</a:t>
            </a:r>
            <a:r>
              <a:rPr lang="en-US" sz="8000" b="1" dirty="0" smtClean="0"/>
              <a:t> life.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61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III. Our </a:t>
            </a:r>
            <a:r>
              <a:rPr lang="en-US" sz="8800" b="1" u="sng" dirty="0" smtClean="0"/>
              <a:t>Response</a:t>
            </a:r>
            <a:r>
              <a:rPr lang="en-US" sz="8800" b="1" dirty="0" smtClean="0"/>
              <a:t>.</a:t>
            </a:r>
          </a:p>
          <a:p>
            <a:pPr algn="ctr">
              <a:buNone/>
            </a:pPr>
            <a:endParaRPr lang="en-US" sz="72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516"/>
          </a:xfrm>
        </p:spPr>
        <p:txBody>
          <a:bodyPr/>
          <a:lstStyle/>
          <a:p>
            <a:pPr algn="ctr">
              <a:buNone/>
            </a:pPr>
            <a:r>
              <a:rPr lang="en-US" sz="8000" b="1" dirty="0" smtClean="0"/>
              <a:t>1. </a:t>
            </a:r>
            <a:r>
              <a:rPr lang="en-US" sz="8000" b="1" u="sng" dirty="0" smtClean="0"/>
              <a:t>Repentance</a:t>
            </a:r>
            <a:endParaRPr lang="en-US" sz="80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Script MT Bold" pitchFamily="66" charset="0"/>
              </a:rPr>
              <a:t>What We Believe Series: </a:t>
            </a:r>
            <a:endParaRPr lang="en-US" b="1" dirty="0">
              <a:latin typeface="Script MT Bold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8800" dirty="0" smtClean="0">
                <a:latin typeface="Script MT Bold" pitchFamily="66" charset="0"/>
              </a:rPr>
              <a:t>What We              Believe About Salvation</a:t>
            </a:r>
            <a:endParaRPr lang="en-US" sz="8800" dirty="0">
              <a:latin typeface="Script MT Bol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399"/>
            <a:ext cx="8229600" cy="4115117"/>
          </a:xfrm>
        </p:spPr>
        <p:txBody>
          <a:bodyPr/>
          <a:lstStyle/>
          <a:p>
            <a:pPr algn="ctr">
              <a:buNone/>
            </a:pPr>
            <a:r>
              <a:rPr lang="en-US" sz="8800" b="1" dirty="0" smtClean="0"/>
              <a:t>2. </a:t>
            </a:r>
            <a:r>
              <a:rPr lang="en-US" sz="8800" b="1" u="sng" dirty="0" smtClean="0"/>
              <a:t>Faith</a:t>
            </a:r>
            <a:endParaRPr lang="en-US" sz="88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799"/>
            <a:ext cx="8229600" cy="3962717"/>
          </a:xfrm>
        </p:spPr>
        <p:txBody>
          <a:bodyPr/>
          <a:lstStyle/>
          <a:p>
            <a:pPr algn="ctr">
              <a:buNone/>
            </a:pPr>
            <a:r>
              <a:rPr lang="en-US" sz="8000" b="1" dirty="0" smtClean="0"/>
              <a:t>3. </a:t>
            </a:r>
            <a:r>
              <a:rPr lang="en-US" sz="8000" b="1" u="sng" dirty="0" smtClean="0"/>
              <a:t>Regeneration</a:t>
            </a:r>
            <a:endParaRPr lang="en-US" sz="80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799"/>
            <a:ext cx="8229600" cy="3962717"/>
          </a:xfrm>
        </p:spPr>
        <p:txBody>
          <a:bodyPr/>
          <a:lstStyle/>
          <a:p>
            <a:pPr algn="ctr">
              <a:buNone/>
            </a:pPr>
            <a:r>
              <a:rPr lang="en-US" sz="8000" b="1" dirty="0" smtClean="0"/>
              <a:t>4. </a:t>
            </a:r>
            <a:r>
              <a:rPr lang="en-US" sz="8000" b="1" u="sng" dirty="0" smtClean="0"/>
              <a:t>Sanctification</a:t>
            </a:r>
            <a:endParaRPr lang="en-US" sz="80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599"/>
            <a:ext cx="8229600" cy="4038917"/>
          </a:xfrm>
        </p:spPr>
        <p:txBody>
          <a:bodyPr/>
          <a:lstStyle/>
          <a:p>
            <a:pPr algn="ctr">
              <a:buNone/>
            </a:pPr>
            <a:r>
              <a:rPr lang="en-US" sz="8000" b="1" dirty="0" smtClean="0"/>
              <a:t>5. </a:t>
            </a:r>
            <a:r>
              <a:rPr lang="en-US" sz="8000" b="1" u="sng" dirty="0" smtClean="0"/>
              <a:t>Glorification</a:t>
            </a:r>
            <a:endParaRPr lang="en-US" sz="8000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Image result for we belie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1500" b="1" dirty="0" smtClean="0"/>
              <a:t>I. Our </a:t>
            </a:r>
            <a:r>
              <a:rPr lang="en-US" sz="11500" b="1" u="sng" dirty="0" smtClean="0"/>
              <a:t>Need</a:t>
            </a:r>
            <a:r>
              <a:rPr lang="en-US" sz="11500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8800" b="1" dirty="0" smtClean="0"/>
              <a:t>1. Sin </a:t>
            </a:r>
            <a:r>
              <a:rPr lang="en-US" sz="8800" b="1" u="sng" dirty="0" smtClean="0"/>
              <a:t>separates</a:t>
            </a:r>
            <a:r>
              <a:rPr lang="en-US" sz="8800" b="1" dirty="0" smtClean="0"/>
              <a:t> us from God.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717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9600" b="1" dirty="0" smtClean="0"/>
              <a:t>2. Sin </a:t>
            </a:r>
            <a:r>
              <a:rPr lang="en-US" sz="9600" b="1" u="sng" dirty="0" smtClean="0"/>
              <a:t>condemns</a:t>
            </a:r>
            <a:r>
              <a:rPr lang="en-US" sz="9600" b="1" dirty="0" smtClean="0"/>
              <a:t> us before God.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7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II. God’s </a:t>
            </a:r>
            <a:r>
              <a:rPr lang="en-US" sz="9600" b="1" u="sng" dirty="0" smtClean="0"/>
              <a:t>Provision</a:t>
            </a:r>
            <a:r>
              <a:rPr lang="en-US" sz="9600" b="1" dirty="0" smtClean="0"/>
              <a:t>.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9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1. </a:t>
            </a:r>
            <a:r>
              <a:rPr lang="en-US" sz="9600" b="1" u="sng" dirty="0" smtClean="0"/>
              <a:t>Why</a:t>
            </a:r>
            <a:r>
              <a:rPr lang="en-US" sz="9600" b="1" dirty="0" smtClean="0"/>
              <a:t> did God save us?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61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A. God is </a:t>
            </a:r>
            <a:r>
              <a:rPr lang="en-US" sz="9600" b="1" u="sng" dirty="0" smtClean="0"/>
              <a:t>merciful</a:t>
            </a:r>
            <a:r>
              <a:rPr lang="en-US" sz="9600" b="1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b="1" dirty="0" smtClean="0"/>
              <a:t/>
            </a:r>
            <a:br>
              <a:rPr lang="en-US" sz="5300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/>
              <a:t>B. God is </a:t>
            </a:r>
            <a:r>
              <a:rPr lang="en-US" sz="9600" b="1" u="sng" dirty="0" smtClean="0"/>
              <a:t>faithful</a:t>
            </a:r>
            <a:r>
              <a:rPr lang="en-US" sz="9600" b="1" dirty="0" smtClean="0"/>
              <a:t>.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143</Words>
  <Application>Microsoft Office PowerPoint</Application>
  <PresentationFormat>On-screen Show (4:3)</PresentationFormat>
  <Paragraphs>25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Foundry</vt:lpstr>
      <vt:lpstr>Slide 1</vt:lpstr>
      <vt:lpstr>What We Believe Series: </vt:lpstr>
      <vt:lpstr>Slide 3</vt:lpstr>
      <vt:lpstr>Slide 4</vt:lpstr>
      <vt:lpstr>Slide 5</vt:lpstr>
      <vt:lpstr>Slide 6</vt:lpstr>
      <vt:lpstr>Slide 7</vt:lpstr>
      <vt:lpstr>Slide 8</vt:lpstr>
      <vt:lpstr>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3</cp:revision>
  <dcterms:created xsi:type="dcterms:W3CDTF">2017-02-24T01:54:17Z</dcterms:created>
  <dcterms:modified xsi:type="dcterms:W3CDTF">2017-02-26T02:25:49Z</dcterms:modified>
</cp:coreProperties>
</file>