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4" r:id="rId2"/>
    <p:sldId id="258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9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84" y="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2/19/2017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2/19/2017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2/19/2017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2/19/2017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2/19/2017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2/19/2017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2/19/2017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2/19/2017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2/19/2017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2/19/2017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2/19/2017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D5F840C-32C5-42FB-8AB4-26696A393DE0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2/19/2017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7E9E2F8-9978-48DD-95CF-50311201F45D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b="1" dirty="0" smtClean="0"/>
              <a:t/>
            </a:r>
            <a:br>
              <a:rPr lang="en-US" sz="5300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/>
              <a:t>II. The </a:t>
            </a:r>
            <a:r>
              <a:rPr lang="en-US" sz="9600" b="1" u="sng" dirty="0" smtClean="0"/>
              <a:t>Nature</a:t>
            </a:r>
            <a:r>
              <a:rPr lang="en-US" sz="9600" b="1" dirty="0" smtClean="0"/>
              <a:t> of Man.</a:t>
            </a: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/>
              <a:t>1. We are created with </a:t>
            </a:r>
            <a:r>
              <a:rPr lang="en-US" sz="9600" b="1" u="sng" dirty="0" smtClean="0"/>
              <a:t>personality</a:t>
            </a:r>
            <a:r>
              <a:rPr lang="en-US" sz="9600" b="1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799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8800" b="1" dirty="0" smtClean="0"/>
              <a:t>2. We                       have been </a:t>
            </a:r>
          </a:p>
          <a:p>
            <a:pPr algn="ctr">
              <a:buNone/>
            </a:pPr>
            <a:r>
              <a:rPr lang="en-US" sz="8800" b="1" dirty="0" smtClean="0"/>
              <a:t>created with </a:t>
            </a:r>
            <a:r>
              <a:rPr lang="en-US" sz="8800" b="1" u="sng" dirty="0" smtClean="0"/>
              <a:t>eternality</a:t>
            </a:r>
            <a:r>
              <a:rPr lang="en-US" sz="8800" b="1" dirty="0" smtClean="0"/>
              <a:t>. 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715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b="1" dirty="0" smtClean="0"/>
              <a:t>3. We are created          in God’s </a:t>
            </a:r>
            <a:r>
              <a:rPr lang="en-US" sz="8800" b="1" u="sng" dirty="0" smtClean="0"/>
              <a:t>morality</a:t>
            </a:r>
            <a:r>
              <a:rPr lang="en-US" sz="8800" b="1" dirty="0" smtClean="0"/>
              <a:t>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917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8800" b="1" dirty="0" smtClean="0"/>
              <a:t>4. We bear the image of God in that we were created with </a:t>
            </a:r>
            <a:r>
              <a:rPr lang="en-US" sz="8800" b="1" u="sng" dirty="0" smtClean="0"/>
              <a:t>responsibility</a:t>
            </a:r>
            <a:r>
              <a:rPr lang="en-US" sz="8800" b="1" dirty="0" smtClean="0"/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5723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/>
              <a:t>III. The </a:t>
            </a:r>
            <a:r>
              <a:rPr lang="en-US" sz="9600" b="1" u="sng" dirty="0" smtClean="0"/>
              <a:t>Fall</a:t>
            </a:r>
            <a:r>
              <a:rPr lang="en-US" sz="9600" b="1" dirty="0" smtClean="0"/>
              <a:t> of Man</a:t>
            </a:r>
            <a:r>
              <a:rPr lang="en-US" sz="8000" b="1" dirty="0" smtClean="0"/>
              <a:t> 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316"/>
          </a:xfrm>
        </p:spPr>
        <p:txBody>
          <a:bodyPr/>
          <a:lstStyle/>
          <a:p>
            <a:pPr algn="ctr">
              <a:buNone/>
            </a:pPr>
            <a:r>
              <a:rPr lang="en-US" sz="8000" b="1" dirty="0" smtClean="0"/>
              <a:t>IV. The </a:t>
            </a:r>
            <a:r>
              <a:rPr lang="en-US" sz="8000" b="1" u="sng" dirty="0" smtClean="0"/>
              <a:t>Response</a:t>
            </a:r>
            <a:r>
              <a:rPr lang="en-US" sz="8000" b="1" dirty="0" smtClean="0"/>
              <a:t> of Man</a:t>
            </a:r>
            <a:r>
              <a:rPr lang="en-US" sz="8000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199"/>
            <a:ext cx="8229600" cy="41913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b="1" dirty="0" smtClean="0"/>
              <a:t>1. </a:t>
            </a:r>
            <a:r>
              <a:rPr lang="en-US" sz="7200" b="1" u="sng" dirty="0" smtClean="0"/>
              <a:t>Understanding</a:t>
            </a:r>
            <a:r>
              <a:rPr lang="en-US" sz="7200" b="1" dirty="0" smtClean="0"/>
              <a:t> His Purpose</a:t>
            </a: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675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smtClean="0"/>
              <a:t>2. </a:t>
            </a:r>
            <a:r>
              <a:rPr lang="en-US" sz="8000" b="1" u="sng" dirty="0" smtClean="0"/>
              <a:t>Embrace</a:t>
            </a:r>
            <a:r>
              <a:rPr lang="en-US" sz="8000" b="1" dirty="0" smtClean="0"/>
              <a:t> His Principles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5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b="1" dirty="0" smtClean="0"/>
              <a:t>3. </a:t>
            </a:r>
            <a:r>
              <a:rPr lang="en-US" sz="8800" b="1" u="sng" dirty="0" smtClean="0"/>
              <a:t>Advance</a:t>
            </a:r>
            <a:r>
              <a:rPr lang="en-US" sz="8800" b="1" dirty="0" smtClean="0"/>
              <a:t> His Priorities</a:t>
            </a:r>
          </a:p>
          <a:p>
            <a:pPr algn="ctr">
              <a:buNone/>
            </a:pPr>
            <a:endParaRPr lang="en-US" sz="7200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Script MT Bold" pitchFamily="66" charset="0"/>
              </a:rPr>
              <a:t>What We Believe Series: </a:t>
            </a:r>
            <a:endParaRPr lang="en-US" b="1" dirty="0">
              <a:latin typeface="Script MT Bold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624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8800" dirty="0" smtClean="0">
                <a:latin typeface="Script MT Bold" pitchFamily="66" charset="0"/>
              </a:rPr>
              <a:t>What We              Believe About Man</a:t>
            </a:r>
            <a:endParaRPr lang="en-US" sz="8800" dirty="0">
              <a:latin typeface="Script MT Bold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/>
              <a:t>I. The </a:t>
            </a:r>
            <a:r>
              <a:rPr lang="en-US" sz="9600" b="1" u="sng" dirty="0" smtClean="0"/>
              <a:t>Origin</a:t>
            </a:r>
            <a:r>
              <a:rPr lang="en-US" sz="9600" b="1" dirty="0" smtClean="0"/>
              <a:t> of Man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800" b="1" dirty="0" smtClean="0"/>
              <a:t>1. Where we did </a:t>
            </a:r>
            <a:r>
              <a:rPr lang="en-US" sz="8800" b="1" u="sng" dirty="0" smtClean="0"/>
              <a:t>not</a:t>
            </a:r>
            <a:r>
              <a:rPr lang="en-US" sz="8800" b="1" dirty="0" smtClean="0"/>
              <a:t> come from.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717"/>
          </a:xfrm>
        </p:spPr>
        <p:txBody>
          <a:bodyPr/>
          <a:lstStyle/>
          <a:p>
            <a:pPr algn="ctr">
              <a:buNone/>
            </a:pPr>
            <a:r>
              <a:rPr lang="en-US" sz="9600" b="1" dirty="0" smtClean="0"/>
              <a:t>A. The Theory of </a:t>
            </a:r>
            <a:r>
              <a:rPr lang="en-US" sz="9600" b="1" u="sng" dirty="0" smtClean="0"/>
              <a:t>Evolution</a:t>
            </a:r>
            <a:r>
              <a:rPr lang="en-US" sz="9600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/>
              <a:t>2. We are the creation of </a:t>
            </a:r>
            <a:r>
              <a:rPr lang="en-US" sz="9600" b="1" u="sng" dirty="0" smtClean="0"/>
              <a:t>God</a:t>
            </a:r>
            <a:r>
              <a:rPr lang="en-US" sz="9600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717"/>
          </a:xfrm>
        </p:spPr>
        <p:txBody>
          <a:bodyPr>
            <a:normAutofit fontScale="92500" lnSpcReduction="20000"/>
          </a:bodyPr>
          <a:lstStyle/>
          <a:p>
            <a:pPr marL="1371600" indent="-1371600" algn="ctr">
              <a:buNone/>
            </a:pPr>
            <a:r>
              <a:rPr lang="en-US" sz="9600" b="1" dirty="0" smtClean="0"/>
              <a:t>A. We are made in the </a:t>
            </a:r>
            <a:r>
              <a:rPr lang="en-US" sz="9600" b="1" u="sng" dirty="0" smtClean="0"/>
              <a:t>image</a:t>
            </a:r>
            <a:r>
              <a:rPr lang="en-US" sz="9600" b="1" dirty="0" smtClean="0"/>
              <a:t> of God.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917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9600" b="1" dirty="0" smtClean="0"/>
              <a:t>B. We are created </a:t>
            </a:r>
            <a:r>
              <a:rPr lang="en-US" sz="9600" b="1" u="sng" dirty="0" smtClean="0"/>
              <a:t>Male</a:t>
            </a:r>
            <a:r>
              <a:rPr lang="en-US" sz="9600" b="1" dirty="0" smtClean="0"/>
              <a:t> and </a:t>
            </a:r>
            <a:r>
              <a:rPr lang="en-US" sz="9600" b="1" u="sng" dirty="0" smtClean="0"/>
              <a:t>Female</a:t>
            </a:r>
            <a:r>
              <a:rPr lang="en-US" sz="9600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7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/>
              <a:t>C. We are created with </a:t>
            </a:r>
            <a:r>
              <a:rPr lang="en-US" sz="9600" b="1" u="sng" dirty="0" smtClean="0"/>
              <a:t>free</a:t>
            </a:r>
            <a:r>
              <a:rPr lang="en-US" sz="9600" b="1" dirty="0" smtClean="0"/>
              <a:t> will.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131</Words>
  <Application>Microsoft Office PowerPoint</Application>
  <PresentationFormat>On-screen Show (4:3)</PresentationFormat>
  <Paragraphs>21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Rockwell</vt:lpstr>
      <vt:lpstr>Script MT Bold</vt:lpstr>
      <vt:lpstr>Wingdings 2</vt:lpstr>
      <vt:lpstr>Foundry</vt:lpstr>
      <vt:lpstr>PowerPoint Presentation</vt:lpstr>
      <vt:lpstr>What We Believe Series: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admin</cp:lastModifiedBy>
  <cp:revision>2</cp:revision>
  <dcterms:created xsi:type="dcterms:W3CDTF">2017-02-18T05:36:29Z</dcterms:created>
  <dcterms:modified xsi:type="dcterms:W3CDTF">2017-02-19T14:19:38Z</dcterms:modified>
</cp:coreProperties>
</file>