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8" r:id="rId34"/>
    <p:sldId id="299" r:id="rId35"/>
    <p:sldId id="300" r:id="rId36"/>
    <p:sldId id="293" r:id="rId37"/>
    <p:sldId id="29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4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F0A9B-2500-4819-AF70-736D80F5936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87452-F9F6-44EE-B4E0-8ECE6E0B8575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GOD</a:t>
          </a:r>
        </a:p>
      </dgm:t>
    </dgm:pt>
    <dgm:pt modelId="{F0BDE60A-CE0A-4F6C-A347-1FEFC9EBD2BB}" type="parTrans" cxnId="{81E7720C-522F-4247-8AC8-425055A3B343}">
      <dgm:prSet/>
      <dgm:spPr/>
      <dgm:t>
        <a:bodyPr/>
        <a:lstStyle/>
        <a:p>
          <a:endParaRPr lang="en-US"/>
        </a:p>
      </dgm:t>
    </dgm:pt>
    <dgm:pt modelId="{EA197B4E-38C9-453B-9636-ABFDA9A4B428}" type="sibTrans" cxnId="{81E7720C-522F-4247-8AC8-425055A3B343}">
      <dgm:prSet/>
      <dgm:spPr/>
      <dgm:t>
        <a:bodyPr/>
        <a:lstStyle/>
        <a:p>
          <a:endParaRPr lang="en-US"/>
        </a:p>
      </dgm:t>
    </dgm:pt>
    <dgm:pt modelId="{7A39B2F4-6782-4212-B87E-855FE787B136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FATHER</a:t>
          </a:r>
        </a:p>
      </dgm:t>
    </dgm:pt>
    <dgm:pt modelId="{92B4AE18-0ACE-4B20-9547-BFA62A368C0F}" type="parTrans" cxnId="{BAFF1B09-8E13-4107-94F0-042170720F49}">
      <dgm:prSet/>
      <dgm:spPr/>
      <dgm:t>
        <a:bodyPr/>
        <a:lstStyle/>
        <a:p>
          <a:endParaRPr lang="en-US"/>
        </a:p>
      </dgm:t>
    </dgm:pt>
    <dgm:pt modelId="{A1A32DDF-6CC8-41A6-B7B5-56AB419234FD}" type="sibTrans" cxnId="{BAFF1B09-8E13-4107-94F0-042170720F4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DBDCCB3F-3FE4-4F9B-B007-25CD210FE299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bg1"/>
              </a:solidFill>
            </a:rPr>
            <a:t>HOLY</a:t>
          </a:r>
        </a:p>
        <a:p>
          <a:r>
            <a:rPr lang="en-US" b="1" baseline="0" dirty="0">
              <a:solidFill>
                <a:schemeClr val="bg1"/>
              </a:solidFill>
            </a:rPr>
            <a:t>SPIRIT</a:t>
          </a:r>
        </a:p>
      </dgm:t>
    </dgm:pt>
    <dgm:pt modelId="{D4666666-6714-4150-8133-CA6B289F3837}" type="parTrans" cxnId="{7EF0C574-7D94-40E6-B14B-D0BE2BA96D89}">
      <dgm:prSet/>
      <dgm:spPr/>
      <dgm:t>
        <a:bodyPr/>
        <a:lstStyle/>
        <a:p>
          <a:endParaRPr lang="en-US"/>
        </a:p>
      </dgm:t>
    </dgm:pt>
    <dgm:pt modelId="{B0CCE5FC-B852-497F-B359-F8153C4A9233}" type="sibTrans" cxnId="{7EF0C574-7D94-40E6-B14B-D0BE2BA96D8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FB768CC0-3D0F-48F6-98BB-23CF3934B017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bg1"/>
              </a:solidFill>
            </a:rPr>
            <a:t>SON</a:t>
          </a:r>
        </a:p>
      </dgm:t>
    </dgm:pt>
    <dgm:pt modelId="{EFC62A6E-F972-4360-87F5-40D87B53E700}" type="parTrans" cxnId="{B895A137-0C9F-4B18-98F0-3013D0A263B8}">
      <dgm:prSet/>
      <dgm:spPr/>
      <dgm:t>
        <a:bodyPr/>
        <a:lstStyle/>
        <a:p>
          <a:endParaRPr lang="en-US"/>
        </a:p>
      </dgm:t>
    </dgm:pt>
    <dgm:pt modelId="{82324CDC-D3AE-4147-A899-07C5FC8D1AA7}" type="sibTrans" cxnId="{B895A137-0C9F-4B18-98F0-3013D0A263B8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AF605240-D85A-42DC-9CA0-FC585948177E}" type="pres">
      <dgm:prSet presAssocID="{62EF0A9B-2500-4819-AF70-736D80F593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A082C6-4053-481D-99AF-39D73F91EC1F}" type="pres">
      <dgm:prSet presAssocID="{B4187452-F9F6-44EE-B4E0-8ECE6E0B8575}" presName="centerShape" presStyleLbl="node0" presStyleIdx="0" presStyleCnt="1"/>
      <dgm:spPr/>
      <dgm:t>
        <a:bodyPr/>
        <a:lstStyle/>
        <a:p>
          <a:endParaRPr lang="en-US"/>
        </a:p>
      </dgm:t>
    </dgm:pt>
    <dgm:pt modelId="{A3D2C4E0-C6C3-4070-905A-47057B5797DC}" type="pres">
      <dgm:prSet presAssocID="{7A39B2F4-6782-4212-B87E-855FE787B1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F1B34-E294-4DCE-8EC2-74728C24DAFC}" type="pres">
      <dgm:prSet presAssocID="{7A39B2F4-6782-4212-B87E-855FE787B136}" presName="dummy" presStyleCnt="0"/>
      <dgm:spPr/>
    </dgm:pt>
    <dgm:pt modelId="{8304B9DF-FF9D-4446-B3FE-2D2615D43C1F}" type="pres">
      <dgm:prSet presAssocID="{A1A32DDF-6CC8-41A6-B7B5-56AB419234F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3DB7BE1-49FA-4730-9D59-5CD0A63F9AB6}" type="pres">
      <dgm:prSet presAssocID="{DBDCCB3F-3FE4-4F9B-B007-25CD210FE2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1B3D0-B724-4305-A597-7242A7EBE622}" type="pres">
      <dgm:prSet presAssocID="{DBDCCB3F-3FE4-4F9B-B007-25CD210FE299}" presName="dummy" presStyleCnt="0"/>
      <dgm:spPr/>
    </dgm:pt>
    <dgm:pt modelId="{7ADB0724-2150-4681-8B9B-A5DCD2B73681}" type="pres">
      <dgm:prSet presAssocID="{B0CCE5FC-B852-497F-B359-F8153C4A923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C5D73BE-C155-446A-9092-7F65E1BB51ED}" type="pres">
      <dgm:prSet presAssocID="{FB768CC0-3D0F-48F6-98BB-23CF3934B0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71D39-1CC8-40EA-91D4-55748DD0BCC9}" type="pres">
      <dgm:prSet presAssocID="{FB768CC0-3D0F-48F6-98BB-23CF3934B017}" presName="dummy" presStyleCnt="0"/>
      <dgm:spPr/>
    </dgm:pt>
    <dgm:pt modelId="{3C785A09-91D0-4A06-897F-560857FC1D51}" type="pres">
      <dgm:prSet presAssocID="{82324CDC-D3AE-4147-A899-07C5FC8D1AA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AFF1B09-8E13-4107-94F0-042170720F49}" srcId="{B4187452-F9F6-44EE-B4E0-8ECE6E0B8575}" destId="{7A39B2F4-6782-4212-B87E-855FE787B136}" srcOrd="0" destOrd="0" parTransId="{92B4AE18-0ACE-4B20-9547-BFA62A368C0F}" sibTransId="{A1A32DDF-6CC8-41A6-B7B5-56AB419234FD}"/>
    <dgm:cxn modelId="{B895A137-0C9F-4B18-98F0-3013D0A263B8}" srcId="{B4187452-F9F6-44EE-B4E0-8ECE6E0B8575}" destId="{FB768CC0-3D0F-48F6-98BB-23CF3934B017}" srcOrd="2" destOrd="0" parTransId="{EFC62A6E-F972-4360-87F5-40D87B53E700}" sibTransId="{82324CDC-D3AE-4147-A899-07C5FC8D1AA7}"/>
    <dgm:cxn modelId="{7EF0C574-7D94-40E6-B14B-D0BE2BA96D89}" srcId="{B4187452-F9F6-44EE-B4E0-8ECE6E0B8575}" destId="{DBDCCB3F-3FE4-4F9B-B007-25CD210FE299}" srcOrd="1" destOrd="0" parTransId="{D4666666-6714-4150-8133-CA6B289F3837}" sibTransId="{B0CCE5FC-B852-497F-B359-F8153C4A9233}"/>
    <dgm:cxn modelId="{7C2EF6C8-CC80-4120-BBE0-66F75927CABE}" type="presOf" srcId="{B4187452-F9F6-44EE-B4E0-8ECE6E0B8575}" destId="{DEA082C6-4053-481D-99AF-39D73F91EC1F}" srcOrd="0" destOrd="0" presId="urn:microsoft.com/office/officeart/2005/8/layout/radial6"/>
    <dgm:cxn modelId="{E5697D85-3CD9-4D45-B312-E4CFA7300F59}" type="presOf" srcId="{62EF0A9B-2500-4819-AF70-736D80F59362}" destId="{AF605240-D85A-42DC-9CA0-FC585948177E}" srcOrd="0" destOrd="0" presId="urn:microsoft.com/office/officeart/2005/8/layout/radial6"/>
    <dgm:cxn modelId="{81E7720C-522F-4247-8AC8-425055A3B343}" srcId="{62EF0A9B-2500-4819-AF70-736D80F59362}" destId="{B4187452-F9F6-44EE-B4E0-8ECE6E0B8575}" srcOrd="0" destOrd="0" parTransId="{F0BDE60A-CE0A-4F6C-A347-1FEFC9EBD2BB}" sibTransId="{EA197B4E-38C9-453B-9636-ABFDA9A4B428}"/>
    <dgm:cxn modelId="{4E65A389-772A-4512-858E-208F395CCE92}" type="presOf" srcId="{B0CCE5FC-B852-497F-B359-F8153C4A9233}" destId="{7ADB0724-2150-4681-8B9B-A5DCD2B73681}" srcOrd="0" destOrd="0" presId="urn:microsoft.com/office/officeart/2005/8/layout/radial6"/>
    <dgm:cxn modelId="{9A9AABAB-436B-4D02-8A5D-597BDDD7A3FB}" type="presOf" srcId="{DBDCCB3F-3FE4-4F9B-B007-25CD210FE299}" destId="{03DB7BE1-49FA-4730-9D59-5CD0A63F9AB6}" srcOrd="0" destOrd="0" presId="urn:microsoft.com/office/officeart/2005/8/layout/radial6"/>
    <dgm:cxn modelId="{DC63C821-988E-475F-B83A-DF767C27312C}" type="presOf" srcId="{FB768CC0-3D0F-48F6-98BB-23CF3934B017}" destId="{1C5D73BE-C155-446A-9092-7F65E1BB51ED}" srcOrd="0" destOrd="0" presId="urn:microsoft.com/office/officeart/2005/8/layout/radial6"/>
    <dgm:cxn modelId="{B23A2A6B-426E-4E95-A534-0E7A4E3422A4}" type="presOf" srcId="{A1A32DDF-6CC8-41A6-B7B5-56AB419234FD}" destId="{8304B9DF-FF9D-4446-B3FE-2D2615D43C1F}" srcOrd="0" destOrd="0" presId="urn:microsoft.com/office/officeart/2005/8/layout/radial6"/>
    <dgm:cxn modelId="{B284B280-69BA-487E-9315-935294384F93}" type="presOf" srcId="{82324CDC-D3AE-4147-A899-07C5FC8D1AA7}" destId="{3C785A09-91D0-4A06-897F-560857FC1D51}" srcOrd="0" destOrd="0" presId="urn:microsoft.com/office/officeart/2005/8/layout/radial6"/>
    <dgm:cxn modelId="{38EE619F-3C76-4BC5-AF9D-1D6A875AF349}" type="presOf" srcId="{7A39B2F4-6782-4212-B87E-855FE787B136}" destId="{A3D2C4E0-C6C3-4070-905A-47057B5797DC}" srcOrd="0" destOrd="0" presId="urn:microsoft.com/office/officeart/2005/8/layout/radial6"/>
    <dgm:cxn modelId="{48797AAF-A43A-424E-8596-4E9E000DB7D5}" type="presParOf" srcId="{AF605240-D85A-42DC-9CA0-FC585948177E}" destId="{DEA082C6-4053-481D-99AF-39D73F91EC1F}" srcOrd="0" destOrd="0" presId="urn:microsoft.com/office/officeart/2005/8/layout/radial6"/>
    <dgm:cxn modelId="{1B0D947B-A354-4381-B590-F54054F1FA0B}" type="presParOf" srcId="{AF605240-D85A-42DC-9CA0-FC585948177E}" destId="{A3D2C4E0-C6C3-4070-905A-47057B5797DC}" srcOrd="1" destOrd="0" presId="urn:microsoft.com/office/officeart/2005/8/layout/radial6"/>
    <dgm:cxn modelId="{73F65827-66E3-4785-B244-AAAFDA64499D}" type="presParOf" srcId="{AF605240-D85A-42DC-9CA0-FC585948177E}" destId="{823F1B34-E294-4DCE-8EC2-74728C24DAFC}" srcOrd="2" destOrd="0" presId="urn:microsoft.com/office/officeart/2005/8/layout/radial6"/>
    <dgm:cxn modelId="{EF8CAD24-C5DF-49EB-801C-91400DAC0A31}" type="presParOf" srcId="{AF605240-D85A-42DC-9CA0-FC585948177E}" destId="{8304B9DF-FF9D-4446-B3FE-2D2615D43C1F}" srcOrd="3" destOrd="0" presId="urn:microsoft.com/office/officeart/2005/8/layout/radial6"/>
    <dgm:cxn modelId="{22A6674A-F7AA-47A7-BB0E-107516ADD2CA}" type="presParOf" srcId="{AF605240-D85A-42DC-9CA0-FC585948177E}" destId="{03DB7BE1-49FA-4730-9D59-5CD0A63F9AB6}" srcOrd="4" destOrd="0" presId="urn:microsoft.com/office/officeart/2005/8/layout/radial6"/>
    <dgm:cxn modelId="{85D7C596-91E5-4BD4-AE3B-692C8B2F9EB4}" type="presParOf" srcId="{AF605240-D85A-42DC-9CA0-FC585948177E}" destId="{AF41B3D0-B724-4305-A597-7242A7EBE622}" srcOrd="5" destOrd="0" presId="urn:microsoft.com/office/officeart/2005/8/layout/radial6"/>
    <dgm:cxn modelId="{EBA0C1BC-07C3-4736-9BE9-BFB206CAD86D}" type="presParOf" srcId="{AF605240-D85A-42DC-9CA0-FC585948177E}" destId="{7ADB0724-2150-4681-8B9B-A5DCD2B73681}" srcOrd="6" destOrd="0" presId="urn:microsoft.com/office/officeart/2005/8/layout/radial6"/>
    <dgm:cxn modelId="{E1F26AA1-1B0F-43E2-9DA7-C1E383872992}" type="presParOf" srcId="{AF605240-D85A-42DC-9CA0-FC585948177E}" destId="{1C5D73BE-C155-446A-9092-7F65E1BB51ED}" srcOrd="7" destOrd="0" presId="urn:microsoft.com/office/officeart/2005/8/layout/radial6"/>
    <dgm:cxn modelId="{71AD94EC-B325-4EA6-8998-285A04351A5E}" type="presParOf" srcId="{AF605240-D85A-42DC-9CA0-FC585948177E}" destId="{45371D39-1CC8-40EA-91D4-55748DD0BCC9}" srcOrd="8" destOrd="0" presId="urn:microsoft.com/office/officeart/2005/8/layout/radial6"/>
    <dgm:cxn modelId="{F3AC0548-B6EC-4299-A506-F5BD8291E9C6}" type="presParOf" srcId="{AF605240-D85A-42DC-9CA0-FC585948177E}" destId="{3C785A09-91D0-4A06-897F-560857FC1D5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F0A9B-2500-4819-AF70-736D80F5936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87452-F9F6-44EE-B4E0-8ECE6E0B8575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GOD</a:t>
          </a:r>
        </a:p>
      </dgm:t>
    </dgm:pt>
    <dgm:pt modelId="{F0BDE60A-CE0A-4F6C-A347-1FEFC9EBD2BB}" type="parTrans" cxnId="{81E7720C-522F-4247-8AC8-425055A3B343}">
      <dgm:prSet/>
      <dgm:spPr/>
      <dgm:t>
        <a:bodyPr/>
        <a:lstStyle/>
        <a:p>
          <a:endParaRPr lang="en-US"/>
        </a:p>
      </dgm:t>
    </dgm:pt>
    <dgm:pt modelId="{EA197B4E-38C9-453B-9636-ABFDA9A4B428}" type="sibTrans" cxnId="{81E7720C-522F-4247-8AC8-425055A3B343}">
      <dgm:prSet/>
      <dgm:spPr/>
      <dgm:t>
        <a:bodyPr/>
        <a:lstStyle/>
        <a:p>
          <a:endParaRPr lang="en-US"/>
        </a:p>
      </dgm:t>
    </dgm:pt>
    <dgm:pt modelId="{7A39B2F4-6782-4212-B87E-855FE787B136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FATHER</a:t>
          </a:r>
        </a:p>
      </dgm:t>
    </dgm:pt>
    <dgm:pt modelId="{92B4AE18-0ACE-4B20-9547-BFA62A368C0F}" type="parTrans" cxnId="{BAFF1B09-8E13-4107-94F0-042170720F49}">
      <dgm:prSet/>
      <dgm:spPr/>
      <dgm:t>
        <a:bodyPr/>
        <a:lstStyle/>
        <a:p>
          <a:endParaRPr lang="en-US"/>
        </a:p>
      </dgm:t>
    </dgm:pt>
    <dgm:pt modelId="{A1A32DDF-6CC8-41A6-B7B5-56AB419234FD}" type="sibTrans" cxnId="{BAFF1B09-8E13-4107-94F0-042170720F4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DBDCCB3F-3FE4-4F9B-B007-25CD210FE299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bg1"/>
              </a:solidFill>
            </a:rPr>
            <a:t>HOLY</a:t>
          </a:r>
        </a:p>
        <a:p>
          <a:r>
            <a:rPr lang="en-US" b="1" baseline="0" dirty="0">
              <a:solidFill>
                <a:schemeClr val="bg1"/>
              </a:solidFill>
            </a:rPr>
            <a:t>SPIRIT</a:t>
          </a:r>
        </a:p>
      </dgm:t>
    </dgm:pt>
    <dgm:pt modelId="{D4666666-6714-4150-8133-CA6B289F3837}" type="parTrans" cxnId="{7EF0C574-7D94-40E6-B14B-D0BE2BA96D89}">
      <dgm:prSet/>
      <dgm:spPr/>
      <dgm:t>
        <a:bodyPr/>
        <a:lstStyle/>
        <a:p>
          <a:endParaRPr lang="en-US"/>
        </a:p>
      </dgm:t>
    </dgm:pt>
    <dgm:pt modelId="{B0CCE5FC-B852-497F-B359-F8153C4A9233}" type="sibTrans" cxnId="{7EF0C574-7D94-40E6-B14B-D0BE2BA96D89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FB768CC0-3D0F-48F6-98BB-23CF3934B017}">
      <dgm:prSet phldrT="[Text]"/>
      <dgm:spPr>
        <a:solidFill>
          <a:srgbClr val="0070C0"/>
        </a:solidFill>
      </dgm:spPr>
      <dgm:t>
        <a:bodyPr/>
        <a:lstStyle/>
        <a:p>
          <a:r>
            <a:rPr lang="en-US" b="1" baseline="0" dirty="0">
              <a:solidFill>
                <a:schemeClr val="bg1"/>
              </a:solidFill>
            </a:rPr>
            <a:t>SON</a:t>
          </a:r>
        </a:p>
      </dgm:t>
    </dgm:pt>
    <dgm:pt modelId="{EFC62A6E-F972-4360-87F5-40D87B53E700}" type="parTrans" cxnId="{B895A137-0C9F-4B18-98F0-3013D0A263B8}">
      <dgm:prSet/>
      <dgm:spPr/>
      <dgm:t>
        <a:bodyPr/>
        <a:lstStyle/>
        <a:p>
          <a:endParaRPr lang="en-US"/>
        </a:p>
      </dgm:t>
    </dgm:pt>
    <dgm:pt modelId="{82324CDC-D3AE-4147-A899-07C5FC8D1AA7}" type="sibTrans" cxnId="{B895A137-0C9F-4B18-98F0-3013D0A263B8}">
      <dgm:prSet/>
      <dgm:spPr>
        <a:solidFill>
          <a:srgbClr val="6666FF"/>
        </a:solidFill>
      </dgm:spPr>
      <dgm:t>
        <a:bodyPr/>
        <a:lstStyle/>
        <a:p>
          <a:endParaRPr lang="en-US"/>
        </a:p>
      </dgm:t>
    </dgm:pt>
    <dgm:pt modelId="{AF605240-D85A-42DC-9CA0-FC585948177E}" type="pres">
      <dgm:prSet presAssocID="{62EF0A9B-2500-4819-AF70-736D80F593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A082C6-4053-481D-99AF-39D73F91EC1F}" type="pres">
      <dgm:prSet presAssocID="{B4187452-F9F6-44EE-B4E0-8ECE6E0B8575}" presName="centerShape" presStyleLbl="node0" presStyleIdx="0" presStyleCnt="1"/>
      <dgm:spPr/>
      <dgm:t>
        <a:bodyPr/>
        <a:lstStyle/>
        <a:p>
          <a:endParaRPr lang="en-US"/>
        </a:p>
      </dgm:t>
    </dgm:pt>
    <dgm:pt modelId="{A3D2C4E0-C6C3-4070-905A-47057B5797DC}" type="pres">
      <dgm:prSet presAssocID="{7A39B2F4-6782-4212-B87E-855FE787B1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F1B34-E294-4DCE-8EC2-74728C24DAFC}" type="pres">
      <dgm:prSet presAssocID="{7A39B2F4-6782-4212-B87E-855FE787B136}" presName="dummy" presStyleCnt="0"/>
      <dgm:spPr/>
    </dgm:pt>
    <dgm:pt modelId="{8304B9DF-FF9D-4446-B3FE-2D2615D43C1F}" type="pres">
      <dgm:prSet presAssocID="{A1A32DDF-6CC8-41A6-B7B5-56AB419234F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3DB7BE1-49FA-4730-9D59-5CD0A63F9AB6}" type="pres">
      <dgm:prSet presAssocID="{DBDCCB3F-3FE4-4F9B-B007-25CD210FE2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1B3D0-B724-4305-A597-7242A7EBE622}" type="pres">
      <dgm:prSet presAssocID="{DBDCCB3F-3FE4-4F9B-B007-25CD210FE299}" presName="dummy" presStyleCnt="0"/>
      <dgm:spPr/>
    </dgm:pt>
    <dgm:pt modelId="{7ADB0724-2150-4681-8B9B-A5DCD2B73681}" type="pres">
      <dgm:prSet presAssocID="{B0CCE5FC-B852-497F-B359-F8153C4A923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C5D73BE-C155-446A-9092-7F65E1BB51ED}" type="pres">
      <dgm:prSet presAssocID="{FB768CC0-3D0F-48F6-98BB-23CF3934B0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71D39-1CC8-40EA-91D4-55748DD0BCC9}" type="pres">
      <dgm:prSet presAssocID="{FB768CC0-3D0F-48F6-98BB-23CF3934B017}" presName="dummy" presStyleCnt="0"/>
      <dgm:spPr/>
    </dgm:pt>
    <dgm:pt modelId="{3C785A09-91D0-4A06-897F-560857FC1D51}" type="pres">
      <dgm:prSet presAssocID="{82324CDC-D3AE-4147-A899-07C5FC8D1AA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9808D35-31E6-4D3D-96CD-2224430F8990}" type="presOf" srcId="{DBDCCB3F-3FE4-4F9B-B007-25CD210FE299}" destId="{03DB7BE1-49FA-4730-9D59-5CD0A63F9AB6}" srcOrd="0" destOrd="0" presId="urn:microsoft.com/office/officeart/2005/8/layout/radial6"/>
    <dgm:cxn modelId="{BAFF1B09-8E13-4107-94F0-042170720F49}" srcId="{B4187452-F9F6-44EE-B4E0-8ECE6E0B8575}" destId="{7A39B2F4-6782-4212-B87E-855FE787B136}" srcOrd="0" destOrd="0" parTransId="{92B4AE18-0ACE-4B20-9547-BFA62A368C0F}" sibTransId="{A1A32DDF-6CC8-41A6-B7B5-56AB419234FD}"/>
    <dgm:cxn modelId="{308A5A18-6B2C-4298-99D2-6D318BC0F290}" type="presOf" srcId="{62EF0A9B-2500-4819-AF70-736D80F59362}" destId="{AF605240-D85A-42DC-9CA0-FC585948177E}" srcOrd="0" destOrd="0" presId="urn:microsoft.com/office/officeart/2005/8/layout/radial6"/>
    <dgm:cxn modelId="{A3E45463-D8CD-4622-B8BC-DA544608B891}" type="presOf" srcId="{B0CCE5FC-B852-497F-B359-F8153C4A9233}" destId="{7ADB0724-2150-4681-8B9B-A5DCD2B73681}" srcOrd="0" destOrd="0" presId="urn:microsoft.com/office/officeart/2005/8/layout/radial6"/>
    <dgm:cxn modelId="{D5A58F8B-BA22-43F4-969E-1E0438A7AB17}" type="presOf" srcId="{7A39B2F4-6782-4212-B87E-855FE787B136}" destId="{A3D2C4E0-C6C3-4070-905A-47057B5797DC}" srcOrd="0" destOrd="0" presId="urn:microsoft.com/office/officeart/2005/8/layout/radial6"/>
    <dgm:cxn modelId="{A3C8B062-9D1B-4EC1-9DD2-7C1A09172C1B}" type="presOf" srcId="{FB768CC0-3D0F-48F6-98BB-23CF3934B017}" destId="{1C5D73BE-C155-446A-9092-7F65E1BB51ED}" srcOrd="0" destOrd="0" presId="urn:microsoft.com/office/officeart/2005/8/layout/radial6"/>
    <dgm:cxn modelId="{B895A137-0C9F-4B18-98F0-3013D0A263B8}" srcId="{B4187452-F9F6-44EE-B4E0-8ECE6E0B8575}" destId="{FB768CC0-3D0F-48F6-98BB-23CF3934B017}" srcOrd="2" destOrd="0" parTransId="{EFC62A6E-F972-4360-87F5-40D87B53E700}" sibTransId="{82324CDC-D3AE-4147-A899-07C5FC8D1AA7}"/>
    <dgm:cxn modelId="{7EF0C574-7D94-40E6-B14B-D0BE2BA96D89}" srcId="{B4187452-F9F6-44EE-B4E0-8ECE6E0B8575}" destId="{DBDCCB3F-3FE4-4F9B-B007-25CD210FE299}" srcOrd="1" destOrd="0" parTransId="{D4666666-6714-4150-8133-CA6B289F3837}" sibTransId="{B0CCE5FC-B852-497F-B359-F8153C4A9233}"/>
    <dgm:cxn modelId="{81E7720C-522F-4247-8AC8-425055A3B343}" srcId="{62EF0A9B-2500-4819-AF70-736D80F59362}" destId="{B4187452-F9F6-44EE-B4E0-8ECE6E0B8575}" srcOrd="0" destOrd="0" parTransId="{F0BDE60A-CE0A-4F6C-A347-1FEFC9EBD2BB}" sibTransId="{EA197B4E-38C9-453B-9636-ABFDA9A4B428}"/>
    <dgm:cxn modelId="{F202D2DC-880E-4179-953D-350B56CDA179}" type="presOf" srcId="{82324CDC-D3AE-4147-A899-07C5FC8D1AA7}" destId="{3C785A09-91D0-4A06-897F-560857FC1D51}" srcOrd="0" destOrd="0" presId="urn:microsoft.com/office/officeart/2005/8/layout/radial6"/>
    <dgm:cxn modelId="{552F6675-37C3-464C-9475-8E3D5404824B}" type="presOf" srcId="{B4187452-F9F6-44EE-B4E0-8ECE6E0B8575}" destId="{DEA082C6-4053-481D-99AF-39D73F91EC1F}" srcOrd="0" destOrd="0" presId="urn:microsoft.com/office/officeart/2005/8/layout/radial6"/>
    <dgm:cxn modelId="{294D5456-A7AC-455D-ADFC-ACA880A19C65}" type="presOf" srcId="{A1A32DDF-6CC8-41A6-B7B5-56AB419234FD}" destId="{8304B9DF-FF9D-4446-B3FE-2D2615D43C1F}" srcOrd="0" destOrd="0" presId="urn:microsoft.com/office/officeart/2005/8/layout/radial6"/>
    <dgm:cxn modelId="{2992D989-8681-463D-BEB7-47AA77301D6B}" type="presParOf" srcId="{AF605240-D85A-42DC-9CA0-FC585948177E}" destId="{DEA082C6-4053-481D-99AF-39D73F91EC1F}" srcOrd="0" destOrd="0" presId="urn:microsoft.com/office/officeart/2005/8/layout/radial6"/>
    <dgm:cxn modelId="{13FA459D-E38C-45BC-A2DC-0FA17F711DEC}" type="presParOf" srcId="{AF605240-D85A-42DC-9CA0-FC585948177E}" destId="{A3D2C4E0-C6C3-4070-905A-47057B5797DC}" srcOrd="1" destOrd="0" presId="urn:microsoft.com/office/officeart/2005/8/layout/radial6"/>
    <dgm:cxn modelId="{E271BC2C-199E-4BF9-8E18-C2085BBB0663}" type="presParOf" srcId="{AF605240-D85A-42DC-9CA0-FC585948177E}" destId="{823F1B34-E294-4DCE-8EC2-74728C24DAFC}" srcOrd="2" destOrd="0" presId="urn:microsoft.com/office/officeart/2005/8/layout/radial6"/>
    <dgm:cxn modelId="{793FB44F-0D6D-403B-87B6-98278EB143EC}" type="presParOf" srcId="{AF605240-D85A-42DC-9CA0-FC585948177E}" destId="{8304B9DF-FF9D-4446-B3FE-2D2615D43C1F}" srcOrd="3" destOrd="0" presId="urn:microsoft.com/office/officeart/2005/8/layout/radial6"/>
    <dgm:cxn modelId="{A1082F09-7A71-4DB6-A68B-36FCA83776F9}" type="presParOf" srcId="{AF605240-D85A-42DC-9CA0-FC585948177E}" destId="{03DB7BE1-49FA-4730-9D59-5CD0A63F9AB6}" srcOrd="4" destOrd="0" presId="urn:microsoft.com/office/officeart/2005/8/layout/radial6"/>
    <dgm:cxn modelId="{BB9033A5-6154-44A3-890D-DED7872B7C0E}" type="presParOf" srcId="{AF605240-D85A-42DC-9CA0-FC585948177E}" destId="{AF41B3D0-B724-4305-A597-7242A7EBE622}" srcOrd="5" destOrd="0" presId="urn:microsoft.com/office/officeart/2005/8/layout/radial6"/>
    <dgm:cxn modelId="{939A5FA7-FF76-4677-986E-D057151A618C}" type="presParOf" srcId="{AF605240-D85A-42DC-9CA0-FC585948177E}" destId="{7ADB0724-2150-4681-8B9B-A5DCD2B73681}" srcOrd="6" destOrd="0" presId="urn:microsoft.com/office/officeart/2005/8/layout/radial6"/>
    <dgm:cxn modelId="{095099BB-7002-4A95-ABD5-E49BDEF9AA54}" type="presParOf" srcId="{AF605240-D85A-42DC-9CA0-FC585948177E}" destId="{1C5D73BE-C155-446A-9092-7F65E1BB51ED}" srcOrd="7" destOrd="0" presId="urn:microsoft.com/office/officeart/2005/8/layout/radial6"/>
    <dgm:cxn modelId="{DCD2A9FF-97BF-40F8-AF5E-333DB46A9AAA}" type="presParOf" srcId="{AF605240-D85A-42DC-9CA0-FC585948177E}" destId="{45371D39-1CC8-40EA-91D4-55748DD0BCC9}" srcOrd="8" destOrd="0" presId="urn:microsoft.com/office/officeart/2005/8/layout/radial6"/>
    <dgm:cxn modelId="{42DAE09A-F363-4ADA-8C25-D350F4B76EA4}" type="presParOf" srcId="{AF605240-D85A-42DC-9CA0-FC585948177E}" destId="{3C785A09-91D0-4A06-897F-560857FC1D5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5A09-91D0-4A06-897F-560857FC1D5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B0724-2150-4681-8B9B-A5DCD2B7368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9DF-FF9D-4446-B3FE-2D2615D43C1F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082C6-4053-481D-99AF-39D73F91EC1F}">
      <dsp:nvSpPr>
        <dsp:cNvPr id="0" name=""/>
        <dsp:cNvSpPr/>
      </dsp:nvSpPr>
      <dsp:spPr>
        <a:xfrm>
          <a:off x="1849065" y="3124901"/>
          <a:ext cx="2399914" cy="2399914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b="1" kern="1200" dirty="0">
              <a:solidFill>
                <a:sysClr val="windowText" lastClr="000000"/>
              </a:solidFill>
            </a:rPr>
            <a:t>GOD</a:t>
          </a:r>
        </a:p>
      </dsp:txBody>
      <dsp:txXfrm>
        <a:off x="1849065" y="3124901"/>
        <a:ext cx="2399914" cy="2399914"/>
      </dsp:txXfrm>
    </dsp:sp>
    <dsp:sp modelId="{A3D2C4E0-C6C3-4070-905A-47057B5797DC}">
      <dsp:nvSpPr>
        <dsp:cNvPr id="0" name=""/>
        <dsp:cNvSpPr/>
      </dsp:nvSpPr>
      <dsp:spPr>
        <a:xfrm>
          <a:off x="2209052" y="936273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chemeClr val="bg1"/>
              </a:solidFill>
            </a:rPr>
            <a:t>FATHER</a:t>
          </a:r>
        </a:p>
      </dsp:txBody>
      <dsp:txXfrm>
        <a:off x="2209052" y="936273"/>
        <a:ext cx="1679939" cy="1679939"/>
      </dsp:txXfrm>
    </dsp:sp>
    <dsp:sp modelId="{03DB7BE1-49FA-4730-9D59-5CD0A63F9AB6}">
      <dsp:nvSpPr>
        <dsp:cNvPr id="0" name=""/>
        <dsp:cNvSpPr/>
      </dsp:nvSpPr>
      <dsp:spPr>
        <a:xfrm>
          <a:off x="441621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HOLY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SPIRIT</a:t>
          </a:r>
        </a:p>
      </dsp:txBody>
      <dsp:txXfrm>
        <a:off x="4416217" y="4759196"/>
        <a:ext cx="1679939" cy="1679939"/>
      </dsp:txXfrm>
    </dsp:sp>
    <dsp:sp modelId="{1C5D73BE-C155-446A-9092-7F65E1BB51ED}">
      <dsp:nvSpPr>
        <dsp:cNvPr id="0" name=""/>
        <dsp:cNvSpPr/>
      </dsp:nvSpPr>
      <dsp:spPr>
        <a:xfrm>
          <a:off x="188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SON</a:t>
          </a:r>
        </a:p>
      </dsp:txBody>
      <dsp:txXfrm>
        <a:off x="1887" y="4759196"/>
        <a:ext cx="1679939" cy="1679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5A09-91D0-4A06-897F-560857FC1D5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B0724-2150-4681-8B9B-A5DCD2B73681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9DF-FF9D-4446-B3FE-2D2615D43C1F}">
      <dsp:nvSpPr>
        <dsp:cNvPr id="0" name=""/>
        <dsp:cNvSpPr/>
      </dsp:nvSpPr>
      <dsp:spPr>
        <a:xfrm>
          <a:off x="439929" y="1715765"/>
          <a:ext cx="5218185" cy="5218185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rgbClr val="66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082C6-4053-481D-99AF-39D73F91EC1F}">
      <dsp:nvSpPr>
        <dsp:cNvPr id="0" name=""/>
        <dsp:cNvSpPr/>
      </dsp:nvSpPr>
      <dsp:spPr>
        <a:xfrm>
          <a:off x="1849065" y="3124901"/>
          <a:ext cx="2399914" cy="2399914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b="1" kern="1200" dirty="0">
              <a:solidFill>
                <a:sysClr val="windowText" lastClr="000000"/>
              </a:solidFill>
            </a:rPr>
            <a:t>GOD</a:t>
          </a:r>
        </a:p>
      </dsp:txBody>
      <dsp:txXfrm>
        <a:off x="1849065" y="3124901"/>
        <a:ext cx="2399914" cy="2399914"/>
      </dsp:txXfrm>
    </dsp:sp>
    <dsp:sp modelId="{A3D2C4E0-C6C3-4070-905A-47057B5797DC}">
      <dsp:nvSpPr>
        <dsp:cNvPr id="0" name=""/>
        <dsp:cNvSpPr/>
      </dsp:nvSpPr>
      <dsp:spPr>
        <a:xfrm>
          <a:off x="2209052" y="936273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chemeClr val="bg1"/>
              </a:solidFill>
            </a:rPr>
            <a:t>FATHER</a:t>
          </a:r>
        </a:p>
      </dsp:txBody>
      <dsp:txXfrm>
        <a:off x="2209052" y="936273"/>
        <a:ext cx="1679939" cy="1679939"/>
      </dsp:txXfrm>
    </dsp:sp>
    <dsp:sp modelId="{03DB7BE1-49FA-4730-9D59-5CD0A63F9AB6}">
      <dsp:nvSpPr>
        <dsp:cNvPr id="0" name=""/>
        <dsp:cNvSpPr/>
      </dsp:nvSpPr>
      <dsp:spPr>
        <a:xfrm>
          <a:off x="441621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HOLY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SPIRIT</a:t>
          </a:r>
        </a:p>
      </dsp:txBody>
      <dsp:txXfrm>
        <a:off x="4416217" y="4759196"/>
        <a:ext cx="1679939" cy="1679939"/>
      </dsp:txXfrm>
    </dsp:sp>
    <dsp:sp modelId="{1C5D73BE-C155-446A-9092-7F65E1BB51ED}">
      <dsp:nvSpPr>
        <dsp:cNvPr id="0" name=""/>
        <dsp:cNvSpPr/>
      </dsp:nvSpPr>
      <dsp:spPr>
        <a:xfrm>
          <a:off x="1887" y="4759196"/>
          <a:ext cx="1679939" cy="1679939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baseline="0" dirty="0">
              <a:solidFill>
                <a:schemeClr val="bg1"/>
              </a:solidFill>
            </a:rPr>
            <a:t>SON</a:t>
          </a:r>
        </a:p>
      </dsp:txBody>
      <dsp:txXfrm>
        <a:off x="1887" y="4759196"/>
        <a:ext cx="1679939" cy="1679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0730EB5-9AC7-41AB-9220-9F45D69DBB94}" type="datetimeFigureOut">
              <a:rPr lang="en-US" smtClean="0">
                <a:solidFill>
                  <a:srgbClr val="FEFAC9"/>
                </a:solidFill>
              </a:rPr>
              <a:pPr/>
              <a:t>2/12/2017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5AC036-D5AB-4CE9-A0A5-B2270EA5CC84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D5F840C-32C5-42FB-8AB4-26696A393DE0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2/12/2017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7E9E2F8-9978-48DD-95CF-50311201F45D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Image result for we belie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6000" b="1" dirty="0" smtClean="0"/>
              <a:t>the fullness of the stature of Christ. He enlightens and empowers the believer and the church in worship, evangelism, and service. </a:t>
            </a:r>
            <a:endParaRPr lang="en-US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I. The </a:t>
            </a:r>
            <a:r>
              <a:rPr lang="en-US" sz="9600" b="1" u="sng" dirty="0" smtClean="0"/>
              <a:t>Personality</a:t>
            </a:r>
            <a:r>
              <a:rPr lang="en-US" sz="9600" b="1" dirty="0" smtClean="0"/>
              <a:t> of the Holy Spirit.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8800" b="1" dirty="0" smtClean="0"/>
              <a:t>1. The Holy Spirit is not an it, but a </a:t>
            </a:r>
            <a:r>
              <a:rPr lang="en-US" sz="8800" b="1" u="sng" dirty="0" smtClean="0"/>
              <a:t>person</a:t>
            </a:r>
            <a:r>
              <a:rPr lang="en-US" sz="8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/>
          <a:lstStyle/>
          <a:p>
            <a:pPr algn="ctr">
              <a:buNone/>
            </a:pPr>
            <a:r>
              <a:rPr lang="en-US" sz="9600" b="1" dirty="0" smtClean="0"/>
              <a:t>II. The </a:t>
            </a:r>
            <a:r>
              <a:rPr lang="en-US" sz="9600" b="1" u="sng" dirty="0" smtClean="0"/>
              <a:t>Work</a:t>
            </a:r>
            <a:r>
              <a:rPr lang="en-US" sz="9600" b="1" dirty="0" smtClean="0"/>
              <a:t> of the Holy Spirit.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1. The                Holy Spirit </a:t>
            </a:r>
            <a:r>
              <a:rPr lang="en-US" sz="9600" b="1" u="sng" dirty="0" smtClean="0"/>
              <a:t>inspired</a:t>
            </a:r>
            <a:r>
              <a:rPr lang="en-US" sz="9600" b="1" dirty="0" smtClean="0"/>
              <a:t> the Scriptures.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/>
          <a:lstStyle/>
          <a:p>
            <a:pPr algn="ctr">
              <a:buNone/>
            </a:pPr>
            <a:r>
              <a:rPr lang="en-US" sz="9600" b="1" dirty="0" smtClean="0"/>
              <a:t>2. The Holy Spirit brings </a:t>
            </a:r>
            <a:r>
              <a:rPr lang="en-US" sz="9600" b="1" u="sng" dirty="0" smtClean="0"/>
              <a:t>conviction</a:t>
            </a:r>
            <a:r>
              <a:rPr lang="en-US" sz="96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9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3. The Holy Spirit extends an </a:t>
            </a:r>
            <a:r>
              <a:rPr lang="en-US" sz="9600" b="1" u="sng" dirty="0" smtClean="0"/>
              <a:t>Invitation</a:t>
            </a:r>
            <a:r>
              <a:rPr lang="en-US" sz="9600" b="1" dirty="0" smtClean="0"/>
              <a:t> to salvation.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9600" b="1" dirty="0" smtClean="0"/>
              <a:t>4. The Holy Spirit affects </a:t>
            </a:r>
            <a:r>
              <a:rPr lang="en-US" sz="9600" b="1" u="sng" dirty="0" smtClean="0"/>
              <a:t>regeneration</a:t>
            </a:r>
            <a:r>
              <a:rPr lang="en-US" sz="96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 smtClean="0"/>
              <a:t/>
            </a:r>
            <a:br>
              <a:rPr lang="en-US" sz="5300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9600" b="1" dirty="0" smtClean="0"/>
              <a:t>5. The Holy Spirit </a:t>
            </a:r>
            <a:r>
              <a:rPr lang="en-US" sz="9600" b="1" u="sng" dirty="0" smtClean="0"/>
              <a:t>indwells</a:t>
            </a:r>
            <a:r>
              <a:rPr lang="en-US" sz="9600" b="1" dirty="0" smtClean="0"/>
              <a:t> believers.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 smtClean="0"/>
              <a:t>6. The Holy Spirit </a:t>
            </a:r>
            <a:r>
              <a:rPr lang="en-US" sz="9600" b="1" u="sng" dirty="0" smtClean="0"/>
              <a:t>seals</a:t>
            </a:r>
            <a:r>
              <a:rPr lang="en-US" sz="9600" b="1" dirty="0" smtClean="0"/>
              <a:t> the believer.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Script MT Bold" pitchFamily="66" charset="0"/>
              </a:rPr>
              <a:t>What We Believe Series: </a:t>
            </a:r>
            <a:endParaRPr lang="en-US" b="1" dirty="0">
              <a:latin typeface="Script MT Bold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8800" dirty="0" smtClean="0">
                <a:latin typeface="Script MT Bold" pitchFamily="66" charset="0"/>
              </a:rPr>
              <a:t>What We              Believe About GOD The Holy Spirit</a:t>
            </a:r>
            <a:endParaRPr lang="en-US" sz="8800" dirty="0">
              <a:latin typeface="Script MT Bold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/>
              <a:t>7. The Holy Spirit </a:t>
            </a:r>
            <a:r>
              <a:rPr lang="en-US" sz="8800" b="1" u="sng" dirty="0" smtClean="0"/>
              <a:t>teaches</a:t>
            </a:r>
            <a:r>
              <a:rPr lang="en-US" sz="8800" b="1" dirty="0" smtClean="0"/>
              <a:t> believers.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8. The                      Holy Spirit </a:t>
            </a:r>
            <a:r>
              <a:rPr lang="en-US" sz="9600" b="1" u="sng" dirty="0" smtClean="0"/>
              <a:t>empowers</a:t>
            </a:r>
            <a:r>
              <a:rPr lang="en-US" sz="9600" b="1" dirty="0" smtClean="0"/>
              <a:t> God's people for service.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61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/>
              <a:t>9. The Holy Spirit </a:t>
            </a:r>
            <a:r>
              <a:rPr lang="en-US" sz="8800" b="1" u="sng" dirty="0" smtClean="0"/>
              <a:t>enables</a:t>
            </a:r>
            <a:r>
              <a:rPr lang="en-US" sz="8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71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000" b="1" dirty="0" smtClean="0"/>
              <a:t>10. The Holy Spirit </a:t>
            </a:r>
            <a:r>
              <a:rPr lang="en-US" sz="8000" b="1" u="sng" dirty="0" smtClean="0"/>
              <a:t>equips</a:t>
            </a:r>
            <a:r>
              <a:rPr lang="en-US" sz="8000" b="1" dirty="0" smtClean="0"/>
              <a:t> believers with spiritual gifts.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316"/>
          </a:xfrm>
        </p:spPr>
        <p:txBody>
          <a:bodyPr/>
          <a:lstStyle/>
          <a:p>
            <a:pPr algn="ctr">
              <a:buNone/>
            </a:pPr>
            <a:r>
              <a:rPr lang="en-US" sz="8000" b="1" dirty="0" smtClean="0"/>
              <a:t>11. The Holy Spirit </a:t>
            </a:r>
            <a:r>
              <a:rPr lang="en-US" sz="8000" b="1" u="sng" dirty="0" smtClean="0"/>
              <a:t>exalts</a:t>
            </a:r>
            <a:r>
              <a:rPr lang="en-US" sz="8000" b="1" dirty="0" smtClean="0"/>
              <a:t> Jesus.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72471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8000" b="1" dirty="0" smtClean="0"/>
              <a:t>12. The Holy Spirit </a:t>
            </a:r>
            <a:r>
              <a:rPr lang="en-US" sz="8000" b="1" u="sng" dirty="0" smtClean="0"/>
              <a:t>baptizes</a:t>
            </a:r>
            <a:r>
              <a:rPr lang="en-US" sz="8000" b="1" dirty="0" smtClean="0"/>
              <a:t> believers into the family of God.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31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b="1" dirty="0" smtClean="0"/>
              <a:t>13. The                            Holy Spirit </a:t>
            </a:r>
            <a:r>
              <a:rPr lang="en-US" sz="6600" b="1" u="sng" dirty="0" smtClean="0"/>
              <a:t>cultivates</a:t>
            </a:r>
            <a:r>
              <a:rPr lang="en-US" sz="6600" b="1" dirty="0" smtClean="0"/>
              <a:t> Christian character.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5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/>
              <a:t>14. The Holy Spirit is a </a:t>
            </a:r>
            <a:r>
              <a:rPr lang="en-US" sz="8000" b="1" u="sng" dirty="0" smtClean="0"/>
              <a:t>comforter</a:t>
            </a:r>
            <a:r>
              <a:rPr lang="en-US" sz="8000" b="1" dirty="0" smtClean="0"/>
              <a:t>.</a:t>
            </a:r>
          </a:p>
          <a:p>
            <a:pPr algn="ctr">
              <a:buNone/>
            </a:pPr>
            <a:endParaRPr lang="en-US" sz="72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4500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8000" b="1" dirty="0" smtClean="0"/>
              <a:t>15. The Holy Spirit makes </a:t>
            </a:r>
            <a:r>
              <a:rPr lang="en-US" sz="8000" b="1" u="sng" dirty="0" smtClean="0"/>
              <a:t>intercession</a:t>
            </a:r>
            <a:r>
              <a:rPr lang="en-US" sz="8000" b="1" dirty="0" smtClean="0"/>
              <a:t> for believers.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31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8000" b="1" dirty="0" smtClean="0"/>
              <a:t>16. The Holy Spirit brings </a:t>
            </a:r>
            <a:r>
              <a:rPr lang="en-US" sz="8000" b="1" u="sng" dirty="0" smtClean="0"/>
              <a:t>unity</a:t>
            </a:r>
            <a:r>
              <a:rPr lang="en-US" sz="8000" b="1" dirty="0" smtClean="0"/>
              <a:t> to God's people.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2977" y="-673924"/>
          <a:ext cx="6098045" cy="8205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267200" y="1905000"/>
            <a:ext cx="676275" cy="782638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7458440">
            <a:off x="5426343" y="3958272"/>
            <a:ext cx="676275" cy="9498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14351196">
            <a:off x="3009611" y="3890615"/>
            <a:ext cx="676275" cy="8886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3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/>
              <a:t>17. He is the </a:t>
            </a:r>
            <a:r>
              <a:rPr lang="en-US" sz="8800" b="1" u="sng" dirty="0" smtClean="0"/>
              <a:t>restraining</a:t>
            </a:r>
            <a:r>
              <a:rPr lang="en-US" sz="8800" b="1" dirty="0" smtClean="0"/>
              <a:t> force.</a:t>
            </a:r>
          </a:p>
          <a:p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31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8600" b="1" dirty="0" smtClean="0"/>
              <a:t>III. Our </a:t>
            </a:r>
            <a:r>
              <a:rPr lang="en-US" sz="8600" b="1" u="sng" dirty="0" smtClean="0"/>
              <a:t>response</a:t>
            </a:r>
            <a:r>
              <a:rPr lang="en-US" sz="8600" b="1" dirty="0" smtClean="0"/>
              <a:t> to the Holy Spirit.</a:t>
            </a:r>
          </a:p>
          <a:p>
            <a:pPr>
              <a:buNone/>
            </a:pPr>
            <a:r>
              <a:rPr lang="en-US" sz="7200" dirty="0" smtClean="0"/>
              <a:t> </a:t>
            </a:r>
          </a:p>
          <a:p>
            <a:pPr algn="ctr">
              <a:buNone/>
            </a:pPr>
            <a:endParaRPr lang="en-US" sz="72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3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/>
              <a:t>1. We are to be in </a:t>
            </a:r>
            <a:r>
              <a:rPr lang="en-US" sz="8800" b="1" u="sng" dirty="0" smtClean="0"/>
              <a:t>fellowship</a:t>
            </a:r>
            <a:r>
              <a:rPr lang="en-US" sz="8800" b="1" dirty="0" smtClean="0"/>
              <a:t> with Him.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62716"/>
          </a:xfrm>
        </p:spPr>
        <p:txBody>
          <a:bodyPr/>
          <a:lstStyle/>
          <a:p>
            <a:pPr algn="ctr">
              <a:buNone/>
            </a:pPr>
            <a:r>
              <a:rPr lang="en-US" sz="8000" b="1" dirty="0" smtClean="0"/>
              <a:t>A. </a:t>
            </a:r>
            <a:r>
              <a:rPr lang="en-US" sz="8000" b="1" u="sng" dirty="0" smtClean="0"/>
              <a:t>Awareness</a:t>
            </a:r>
            <a:r>
              <a:rPr lang="en-US" sz="80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038916"/>
          </a:xfrm>
        </p:spPr>
        <p:txBody>
          <a:bodyPr/>
          <a:lstStyle/>
          <a:p>
            <a:pPr algn="ctr">
              <a:buNone/>
            </a:pPr>
            <a:r>
              <a:rPr lang="en-US" sz="8800" b="1" dirty="0" smtClean="0"/>
              <a:t>B. </a:t>
            </a:r>
            <a:r>
              <a:rPr lang="en-US" sz="8800" b="1" u="sng" dirty="0" smtClean="0"/>
              <a:t>Attentive</a:t>
            </a:r>
            <a:r>
              <a:rPr lang="en-US" sz="8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/>
              <a:t>C. We are to </a:t>
            </a:r>
            <a:r>
              <a:rPr lang="en-US" sz="8000" b="1" u="sng" dirty="0" smtClean="0"/>
              <a:t>produce</a:t>
            </a:r>
            <a:r>
              <a:rPr lang="en-US" sz="8000" b="1" dirty="0" smtClean="0"/>
              <a:t> His fruit.</a:t>
            </a:r>
            <a:endParaRPr lang="en-US" sz="80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2977" y="-673924"/>
          <a:ext cx="6098045" cy="8205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267200" y="1905000"/>
            <a:ext cx="676275" cy="782638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7458440">
            <a:off x="5426343" y="3958272"/>
            <a:ext cx="676275" cy="9498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14351196">
            <a:off x="3009611" y="3890615"/>
            <a:ext cx="676275" cy="888634"/>
          </a:xfrm>
          <a:prstGeom prst="downArrow">
            <a:avLst>
              <a:gd name="adj1" fmla="val 50000"/>
              <a:gd name="adj2" fmla="val 28932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Image result for we belie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Article Two Point C:                            God the Holy Spirit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 smtClean="0"/>
              <a:t>The Holy Spirit is the Spirit of God, fully divine. He inspired holy men of old to write the Scriptures.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 smtClean="0"/>
              <a:t>Through illumination He enables men to understand truth. He exalts Christ. 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81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 smtClean="0"/>
              <a:t>He convicts men of sin, of righteousness, and of judgment. He calls men to the Saviour, and effects regeneration. 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000" b="1" dirty="0" smtClean="0"/>
              <a:t>At the moment of regeneration He baptizes every believer into the Body of Christ.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71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 smtClean="0"/>
              <a:t>He cultivates Christian character, comforts believers, and bestows the spiritual gifts by which they serve God through His church. </a:t>
            </a:r>
            <a:endParaRPr lang="en-US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7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dirty="0" smtClean="0"/>
              <a:t>He seals the believer            unto the day of final redemption. His presence in the Christian is the guarantee that God             will bring the                        believer into </a:t>
            </a:r>
            <a:endParaRPr lang="en-US" sz="4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398</Words>
  <Application>Microsoft Office PowerPoint</Application>
  <PresentationFormat>On-screen Show (4:3)</PresentationFormat>
  <Paragraphs>47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Rockwell</vt:lpstr>
      <vt:lpstr>Script MT Bold</vt:lpstr>
      <vt:lpstr>Wingdings 2</vt:lpstr>
      <vt:lpstr>Foundry</vt:lpstr>
      <vt:lpstr>PowerPoint Presentation</vt:lpstr>
      <vt:lpstr>What We Believe Series: </vt:lpstr>
      <vt:lpstr>PowerPoint Presentation</vt:lpstr>
      <vt:lpstr>   Article Two Point C:                            God the Holy Spirit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admin</cp:lastModifiedBy>
  <cp:revision>4</cp:revision>
  <dcterms:created xsi:type="dcterms:W3CDTF">2017-02-11T02:55:35Z</dcterms:created>
  <dcterms:modified xsi:type="dcterms:W3CDTF">2017-02-12T14:29:00Z</dcterms:modified>
</cp:coreProperties>
</file>