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8" r:id="rId3"/>
    <p:sldId id="259" r:id="rId4"/>
    <p:sldId id="260" r:id="rId5"/>
    <p:sldId id="261" r:id="rId6"/>
    <p:sldId id="262" r:id="rId7"/>
    <p:sldId id="263" r:id="rId8"/>
    <p:sldId id="287" r:id="rId9"/>
    <p:sldId id="288" r:id="rId10"/>
    <p:sldId id="289" r:id="rId11"/>
    <p:sldId id="290" r:id="rId12"/>
    <p:sldId id="291" r:id="rId13"/>
    <p:sldId id="292" r:id="rId14"/>
    <p:sldId id="286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84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HOLY</a:t>
          </a:r>
        </a:p>
        <a:p>
          <a:r>
            <a:rPr lang="en-US" b="1" baseline="0" dirty="0">
              <a:solidFill>
                <a:schemeClr val="tx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C00EB005-5E1B-44B9-869C-DE5CA574B339}" type="presOf" srcId="{82324CDC-D3AE-4147-A899-07C5FC8D1AA7}" destId="{3C785A09-91D0-4A06-897F-560857FC1D51}" srcOrd="0" destOrd="0" presId="urn:microsoft.com/office/officeart/2005/8/layout/radial6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B2FD5463-0289-40CF-9DBB-F7142DB6A01B}" type="presOf" srcId="{62EF0A9B-2500-4819-AF70-736D80F59362}" destId="{AF605240-D85A-42DC-9CA0-FC585948177E}" srcOrd="0" destOrd="0" presId="urn:microsoft.com/office/officeart/2005/8/layout/radial6"/>
    <dgm:cxn modelId="{A8A88854-CD26-466C-BAD7-57DB3A98AE2C}" type="presOf" srcId="{B0CCE5FC-B852-497F-B359-F8153C4A9233}" destId="{7ADB0724-2150-4681-8B9B-A5DCD2B73681}" srcOrd="0" destOrd="0" presId="urn:microsoft.com/office/officeart/2005/8/layout/radial6"/>
    <dgm:cxn modelId="{C8DC2C2C-EBDE-4A0F-9D32-29714FFAD8C9}" type="presOf" srcId="{FB768CC0-3D0F-48F6-98BB-23CF3934B017}" destId="{1C5D73BE-C155-446A-9092-7F65E1BB51ED}" srcOrd="0" destOrd="0" presId="urn:microsoft.com/office/officeart/2005/8/layout/radial6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C62A05EA-E528-45D9-8FEA-4FA13DE00D22}" type="presOf" srcId="{B4187452-F9F6-44EE-B4E0-8ECE6E0B8575}" destId="{DEA082C6-4053-481D-99AF-39D73F91EC1F}" srcOrd="0" destOrd="0" presId="urn:microsoft.com/office/officeart/2005/8/layout/radial6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0BF81673-5A20-49A0-B7C7-3255D5B8A944}" type="presOf" srcId="{DBDCCB3F-3FE4-4F9B-B007-25CD210FE299}" destId="{03DB7BE1-49FA-4730-9D59-5CD0A63F9AB6}" srcOrd="0" destOrd="0" presId="urn:microsoft.com/office/officeart/2005/8/layout/radial6"/>
    <dgm:cxn modelId="{2601E449-3F04-4356-B605-21EB13E48808}" type="presOf" srcId="{A1A32DDF-6CC8-41A6-B7B5-56AB419234FD}" destId="{8304B9DF-FF9D-4446-B3FE-2D2615D43C1F}" srcOrd="0" destOrd="0" presId="urn:microsoft.com/office/officeart/2005/8/layout/radial6"/>
    <dgm:cxn modelId="{B4EB55C6-72FA-4B33-BD01-9B075D191E26}" type="presOf" srcId="{7A39B2F4-6782-4212-B87E-855FE787B136}" destId="{A3D2C4E0-C6C3-4070-905A-47057B5797DC}" srcOrd="0" destOrd="0" presId="urn:microsoft.com/office/officeart/2005/8/layout/radial6"/>
    <dgm:cxn modelId="{6B0B4DB6-DCFA-462C-ABF0-5A9778735644}" type="presParOf" srcId="{AF605240-D85A-42DC-9CA0-FC585948177E}" destId="{DEA082C6-4053-481D-99AF-39D73F91EC1F}" srcOrd="0" destOrd="0" presId="urn:microsoft.com/office/officeart/2005/8/layout/radial6"/>
    <dgm:cxn modelId="{8EE9CA90-726B-4651-95F7-47B91796CA10}" type="presParOf" srcId="{AF605240-D85A-42DC-9CA0-FC585948177E}" destId="{A3D2C4E0-C6C3-4070-905A-47057B5797DC}" srcOrd="1" destOrd="0" presId="urn:microsoft.com/office/officeart/2005/8/layout/radial6"/>
    <dgm:cxn modelId="{483908C6-B7A7-4981-AD27-B1865B34F14D}" type="presParOf" srcId="{AF605240-D85A-42DC-9CA0-FC585948177E}" destId="{823F1B34-E294-4DCE-8EC2-74728C24DAFC}" srcOrd="2" destOrd="0" presId="urn:microsoft.com/office/officeart/2005/8/layout/radial6"/>
    <dgm:cxn modelId="{4F685DEA-028D-452B-A506-2D0F44B702B2}" type="presParOf" srcId="{AF605240-D85A-42DC-9CA0-FC585948177E}" destId="{8304B9DF-FF9D-4446-B3FE-2D2615D43C1F}" srcOrd="3" destOrd="0" presId="urn:microsoft.com/office/officeart/2005/8/layout/radial6"/>
    <dgm:cxn modelId="{7B834B02-1401-4708-A2CE-02C78B9B7B96}" type="presParOf" srcId="{AF605240-D85A-42DC-9CA0-FC585948177E}" destId="{03DB7BE1-49FA-4730-9D59-5CD0A63F9AB6}" srcOrd="4" destOrd="0" presId="urn:microsoft.com/office/officeart/2005/8/layout/radial6"/>
    <dgm:cxn modelId="{78018483-E8C6-4E15-89C6-43CF3DA97E2C}" type="presParOf" srcId="{AF605240-D85A-42DC-9CA0-FC585948177E}" destId="{AF41B3D0-B724-4305-A597-7242A7EBE622}" srcOrd="5" destOrd="0" presId="urn:microsoft.com/office/officeart/2005/8/layout/radial6"/>
    <dgm:cxn modelId="{CA23EFEE-622C-485C-AAF6-6BAC941953FB}" type="presParOf" srcId="{AF605240-D85A-42DC-9CA0-FC585948177E}" destId="{7ADB0724-2150-4681-8B9B-A5DCD2B73681}" srcOrd="6" destOrd="0" presId="urn:microsoft.com/office/officeart/2005/8/layout/radial6"/>
    <dgm:cxn modelId="{DE21D6A4-E930-4E8B-8319-E071D78DF789}" type="presParOf" srcId="{AF605240-D85A-42DC-9CA0-FC585948177E}" destId="{1C5D73BE-C155-446A-9092-7F65E1BB51ED}" srcOrd="7" destOrd="0" presId="urn:microsoft.com/office/officeart/2005/8/layout/radial6"/>
    <dgm:cxn modelId="{D0A54167-4796-4A76-B3F0-D35CA7E38FA8}" type="presParOf" srcId="{AF605240-D85A-42DC-9CA0-FC585948177E}" destId="{45371D39-1CC8-40EA-91D4-55748DD0BCC9}" srcOrd="8" destOrd="0" presId="urn:microsoft.com/office/officeart/2005/8/layout/radial6"/>
    <dgm:cxn modelId="{EB9311E7-E331-4C23-885E-26D82C688B80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HOLY</a:t>
          </a:r>
        </a:p>
        <a:p>
          <a:r>
            <a:rPr lang="en-US" b="1" baseline="0" dirty="0">
              <a:solidFill>
                <a:schemeClr val="tx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29A2317-A853-43D6-A9A9-0C4D56CE1755}" type="presOf" srcId="{DBDCCB3F-3FE4-4F9B-B007-25CD210FE299}" destId="{03DB7BE1-49FA-4730-9D59-5CD0A63F9AB6}" srcOrd="0" destOrd="0" presId="urn:microsoft.com/office/officeart/2005/8/layout/radial6"/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B208B40C-49AA-48D5-9044-BA50D7DAED5A}" type="presOf" srcId="{B0CCE5FC-B852-497F-B359-F8153C4A9233}" destId="{7ADB0724-2150-4681-8B9B-A5DCD2B73681}" srcOrd="0" destOrd="0" presId="urn:microsoft.com/office/officeart/2005/8/layout/radial6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30A10F00-0EF6-495B-9B3B-D50EC45759D0}" type="presOf" srcId="{82324CDC-D3AE-4147-A899-07C5FC8D1AA7}" destId="{3C785A09-91D0-4A06-897F-560857FC1D51}" srcOrd="0" destOrd="0" presId="urn:microsoft.com/office/officeart/2005/8/layout/radial6"/>
    <dgm:cxn modelId="{5B2FECA9-E071-422B-860F-407CDFC588D6}" type="presOf" srcId="{62EF0A9B-2500-4819-AF70-736D80F59362}" destId="{AF605240-D85A-42DC-9CA0-FC585948177E}" srcOrd="0" destOrd="0" presId="urn:microsoft.com/office/officeart/2005/8/layout/radial6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9A3F62F2-CAF6-4D2B-8629-3FB22E4CF9FD}" type="presOf" srcId="{A1A32DDF-6CC8-41A6-B7B5-56AB419234FD}" destId="{8304B9DF-FF9D-4446-B3FE-2D2615D43C1F}" srcOrd="0" destOrd="0" presId="urn:microsoft.com/office/officeart/2005/8/layout/radial6"/>
    <dgm:cxn modelId="{07995103-7D83-4EAC-BE17-C4B9912F8F49}" type="presOf" srcId="{B4187452-F9F6-44EE-B4E0-8ECE6E0B8575}" destId="{DEA082C6-4053-481D-99AF-39D73F91EC1F}" srcOrd="0" destOrd="0" presId="urn:microsoft.com/office/officeart/2005/8/layout/radial6"/>
    <dgm:cxn modelId="{4700C11E-B8AF-466E-90DC-7A607E46867E}" type="presOf" srcId="{FB768CC0-3D0F-48F6-98BB-23CF3934B017}" destId="{1C5D73BE-C155-446A-9092-7F65E1BB51ED}" srcOrd="0" destOrd="0" presId="urn:microsoft.com/office/officeart/2005/8/layout/radial6"/>
    <dgm:cxn modelId="{425D8149-8FB8-40DE-A7C0-7C78B6C6F328}" type="presOf" srcId="{7A39B2F4-6782-4212-B87E-855FE787B136}" destId="{A3D2C4E0-C6C3-4070-905A-47057B5797DC}" srcOrd="0" destOrd="0" presId="urn:microsoft.com/office/officeart/2005/8/layout/radial6"/>
    <dgm:cxn modelId="{06C85F47-1644-4000-A4E9-0DFCEE5D3C1A}" type="presParOf" srcId="{AF605240-D85A-42DC-9CA0-FC585948177E}" destId="{DEA082C6-4053-481D-99AF-39D73F91EC1F}" srcOrd="0" destOrd="0" presId="urn:microsoft.com/office/officeart/2005/8/layout/radial6"/>
    <dgm:cxn modelId="{5FD40623-D3DD-436D-A4AD-9BEDFE106FC7}" type="presParOf" srcId="{AF605240-D85A-42DC-9CA0-FC585948177E}" destId="{A3D2C4E0-C6C3-4070-905A-47057B5797DC}" srcOrd="1" destOrd="0" presId="urn:microsoft.com/office/officeart/2005/8/layout/radial6"/>
    <dgm:cxn modelId="{E514CECB-94E8-4DBB-9E1C-DBF41B9F0C0C}" type="presParOf" srcId="{AF605240-D85A-42DC-9CA0-FC585948177E}" destId="{823F1B34-E294-4DCE-8EC2-74728C24DAFC}" srcOrd="2" destOrd="0" presId="urn:microsoft.com/office/officeart/2005/8/layout/radial6"/>
    <dgm:cxn modelId="{3A81A202-EBD4-4160-AAFE-D73CF779A523}" type="presParOf" srcId="{AF605240-D85A-42DC-9CA0-FC585948177E}" destId="{8304B9DF-FF9D-4446-B3FE-2D2615D43C1F}" srcOrd="3" destOrd="0" presId="urn:microsoft.com/office/officeart/2005/8/layout/radial6"/>
    <dgm:cxn modelId="{888A89DF-988D-474E-B8D8-7F0917253F96}" type="presParOf" srcId="{AF605240-D85A-42DC-9CA0-FC585948177E}" destId="{03DB7BE1-49FA-4730-9D59-5CD0A63F9AB6}" srcOrd="4" destOrd="0" presId="urn:microsoft.com/office/officeart/2005/8/layout/radial6"/>
    <dgm:cxn modelId="{C3E288E4-57CF-4B22-BFFE-5C6E693E21CE}" type="presParOf" srcId="{AF605240-D85A-42DC-9CA0-FC585948177E}" destId="{AF41B3D0-B724-4305-A597-7242A7EBE622}" srcOrd="5" destOrd="0" presId="urn:microsoft.com/office/officeart/2005/8/layout/radial6"/>
    <dgm:cxn modelId="{73ADB746-C599-4AEC-9589-EAC7C2AD64FC}" type="presParOf" srcId="{AF605240-D85A-42DC-9CA0-FC585948177E}" destId="{7ADB0724-2150-4681-8B9B-A5DCD2B73681}" srcOrd="6" destOrd="0" presId="urn:microsoft.com/office/officeart/2005/8/layout/radial6"/>
    <dgm:cxn modelId="{377851AA-C046-4526-8929-535483CC9E0E}" type="presParOf" srcId="{AF605240-D85A-42DC-9CA0-FC585948177E}" destId="{1C5D73BE-C155-446A-9092-7F65E1BB51ED}" srcOrd="7" destOrd="0" presId="urn:microsoft.com/office/officeart/2005/8/layout/radial6"/>
    <dgm:cxn modelId="{C3F8C44F-2F30-413A-9D40-43D06AE25BCF}" type="presParOf" srcId="{AF605240-D85A-42DC-9CA0-FC585948177E}" destId="{45371D39-1CC8-40EA-91D4-55748DD0BCC9}" srcOrd="8" destOrd="0" presId="urn:microsoft.com/office/officeart/2005/8/layout/radial6"/>
    <dgm:cxn modelId="{DFA9045E-464C-41FB-9C69-DA4C737431CD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bg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tx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2/4/2017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2/4/2017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He ascended into heaven and is now exalted at the right hand of God where</a:t>
            </a:r>
            <a:endParaRPr lang="en-US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He is the One Mediator, fully God, fully man, in whose Person is effected the</a:t>
            </a:r>
            <a:endParaRPr lang="en-US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b="1" dirty="0" smtClean="0"/>
              <a:t>reconciliation between God and man. He will return in power and glory to judge</a:t>
            </a:r>
            <a:endParaRPr lang="en-US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the world and to consummate His redemptive mission. He now dwells in all</a:t>
            </a:r>
            <a:endParaRPr lang="en-US" sz="6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believers </a:t>
            </a:r>
            <a:r>
              <a:rPr lang="en-US" sz="6000" b="1" dirty="0" smtClean="0"/>
              <a:t>as the living and ever present Lord.</a:t>
            </a:r>
            <a:endParaRPr lang="en-US" sz="6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I. The </a:t>
            </a:r>
            <a:r>
              <a:rPr lang="en-US" sz="9600" b="1" u="sng" dirty="0" smtClean="0"/>
              <a:t>Nature</a:t>
            </a:r>
            <a:r>
              <a:rPr lang="en-US" sz="9600" b="1" dirty="0" smtClean="0"/>
              <a:t> of Jesus.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800" b="1" dirty="0" smtClean="0"/>
              <a:t>1. Jesus is fully </a:t>
            </a:r>
            <a:r>
              <a:rPr lang="en-US" sz="8800" b="1" u="sng" dirty="0" smtClean="0"/>
              <a:t>God</a:t>
            </a:r>
            <a:r>
              <a:rPr lang="en-US" sz="8800" b="1" dirty="0" smtClean="0"/>
              <a:t> and fully </a:t>
            </a:r>
            <a:r>
              <a:rPr lang="en-US" sz="8800" b="1" u="sng" dirty="0" smtClean="0"/>
              <a:t>man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2. Jesus is </a:t>
            </a:r>
            <a:r>
              <a:rPr lang="en-US" sz="9600" b="1" u="sng" dirty="0" smtClean="0"/>
              <a:t>eternal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3. Jesus is </a:t>
            </a:r>
            <a:r>
              <a:rPr lang="en-US" sz="9600" b="1" u="sng" dirty="0" smtClean="0"/>
              <a:t>creator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4. Jesus is all </a:t>
            </a:r>
            <a:r>
              <a:rPr lang="en-US" sz="9600" b="1" u="sng" dirty="0" smtClean="0"/>
              <a:t>powerful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GOD The Son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5. Jesus has all </a:t>
            </a:r>
            <a:r>
              <a:rPr lang="en-US" sz="9600" b="1" u="sng" dirty="0" smtClean="0"/>
              <a:t>authority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6. Jesus is all </a:t>
            </a:r>
            <a:r>
              <a:rPr lang="en-US" sz="9600" b="1" u="sng" dirty="0" smtClean="0"/>
              <a:t>knowing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II. </a:t>
            </a:r>
            <a:r>
              <a:rPr lang="en-US" sz="9600" b="1" dirty="0" smtClean="0"/>
              <a:t>The </a:t>
            </a:r>
            <a:r>
              <a:rPr lang="en-US" sz="9600" b="1" u="sng" dirty="0" smtClean="0"/>
              <a:t>Work</a:t>
            </a:r>
            <a:r>
              <a:rPr lang="en-US" sz="9600" b="1" dirty="0" smtClean="0"/>
              <a:t> of God the </a:t>
            </a:r>
            <a:r>
              <a:rPr lang="en-US" sz="9600" b="1" dirty="0" smtClean="0"/>
              <a:t>Son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1. Jesus humbled himself as a </a:t>
            </a:r>
            <a:r>
              <a:rPr lang="en-US" sz="9600" b="1" u="sng" dirty="0" smtClean="0"/>
              <a:t>servant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2. Jesus is our </a:t>
            </a:r>
            <a:r>
              <a:rPr lang="en-US" sz="8800" b="1" u="sng" dirty="0" smtClean="0"/>
              <a:t>sustainer</a:t>
            </a:r>
            <a:r>
              <a:rPr lang="en-US" sz="8800" b="1" dirty="0" smtClean="0"/>
              <a:t>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3. Jesus is our </a:t>
            </a:r>
            <a:r>
              <a:rPr lang="en-US" sz="9600" b="1" u="sng" dirty="0" smtClean="0"/>
              <a:t>ruler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4. Jesus is the </a:t>
            </a:r>
            <a:r>
              <a:rPr lang="en-US" sz="8800" b="1" u="sng" dirty="0" smtClean="0"/>
              <a:t>judge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675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5. Jesus is our </a:t>
            </a:r>
            <a:r>
              <a:rPr lang="en-US" sz="8000" b="1" u="sng" dirty="0" smtClean="0"/>
              <a:t>savior</a:t>
            </a:r>
            <a:r>
              <a:rPr lang="en-US" sz="8000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7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A. </a:t>
            </a:r>
            <a:r>
              <a:rPr lang="en-US" sz="8000" b="1" u="sng" dirty="0" smtClean="0"/>
              <a:t>Propitiation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B. </a:t>
            </a:r>
            <a:r>
              <a:rPr lang="en-US" sz="8000" b="1" u="sng" dirty="0" smtClean="0"/>
              <a:t>Atonement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C. </a:t>
            </a:r>
            <a:r>
              <a:rPr lang="en-US" sz="6600" b="1" u="sng" dirty="0" smtClean="0"/>
              <a:t>Substitutionary</a:t>
            </a:r>
            <a:endParaRPr lang="en-US" sz="6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6. Jesus is our </a:t>
            </a:r>
            <a:r>
              <a:rPr lang="en-US" sz="7200" b="1" u="sng" dirty="0" smtClean="0"/>
              <a:t>redeemer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992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7. Jesus is our </a:t>
            </a:r>
            <a:r>
              <a:rPr lang="en-US" sz="8000" b="1" u="sng" dirty="0" smtClean="0"/>
              <a:t>advocate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2675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III. What will </a:t>
            </a:r>
            <a:r>
              <a:rPr lang="en-US" sz="8000" b="1" u="sng" dirty="0" smtClean="0"/>
              <a:t>you</a:t>
            </a:r>
            <a:r>
              <a:rPr lang="en-US" sz="8000" b="1" dirty="0" smtClean="0"/>
              <a:t> do with Jesus?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5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</a:t>
            </a:r>
            <a:r>
              <a:rPr lang="en-US" sz="8800" b="1" u="sng" dirty="0" smtClean="0"/>
              <a:t>Trust</a:t>
            </a:r>
            <a:r>
              <a:rPr lang="en-US" sz="8800" b="1" dirty="0" smtClean="0"/>
              <a:t> Him</a:t>
            </a:r>
          </a:p>
          <a:p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341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2</a:t>
            </a:r>
            <a:r>
              <a:rPr lang="en-US" sz="8000" b="1" dirty="0" smtClean="0"/>
              <a:t>. </a:t>
            </a:r>
            <a:r>
              <a:rPr lang="en-US" sz="8000" b="1" u="sng" dirty="0" smtClean="0"/>
              <a:t>Accept</a:t>
            </a:r>
            <a:r>
              <a:rPr lang="en-US" sz="8000" b="1" dirty="0" smtClean="0"/>
              <a:t> Him</a:t>
            </a:r>
          </a:p>
          <a:p>
            <a:pPr>
              <a:buNone/>
            </a:pPr>
            <a:r>
              <a:rPr lang="en-US" sz="7200" dirty="0" smtClean="0"/>
              <a:t> 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717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3. </a:t>
            </a:r>
            <a:r>
              <a:rPr lang="en-US" sz="8800" b="1" u="sng" dirty="0" smtClean="0"/>
              <a:t>Share</a:t>
            </a:r>
            <a:r>
              <a:rPr lang="en-US" sz="8800" b="1" dirty="0" smtClean="0"/>
              <a:t>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Article Two Point </a:t>
            </a:r>
            <a:r>
              <a:rPr lang="en-US" b="1" dirty="0" smtClean="0"/>
              <a:t>B:                            </a:t>
            </a:r>
            <a:r>
              <a:rPr lang="en-US" b="1" dirty="0" smtClean="0"/>
              <a:t>God the </a:t>
            </a:r>
            <a:r>
              <a:rPr lang="en-US" b="1" dirty="0" smtClean="0"/>
              <a:t>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/>
              <a:t>Christ is the eternal Son of God. In His incarnation as Jesus Christ He was conceived of the Holy Spirit and born of the virgin Mary.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Jesus perfectly revealed and did the will of God, taking upon Himself human nature </a:t>
            </a:r>
            <a:r>
              <a:rPr lang="en-US" sz="6000" b="1" dirty="0" smtClean="0"/>
              <a:t>with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81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its demands and necessities </a:t>
            </a:r>
            <a:r>
              <a:rPr lang="en-US" sz="6000" b="1" dirty="0" smtClean="0"/>
              <a:t>and</a:t>
            </a:r>
          </a:p>
          <a:p>
            <a:pPr algn="ctr">
              <a:buNone/>
            </a:pPr>
            <a:r>
              <a:rPr lang="en-US" sz="6000" b="1" dirty="0" smtClean="0"/>
              <a:t>identifying Himself completely with mankind yet without sin.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000" b="1" dirty="0" smtClean="0"/>
              <a:t>He honored the divine law by His personal obedience, and in His substitutionary death on the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cross He made provision for the redemption of men from sin. He was raised from the dead with a</a:t>
            </a:r>
            <a:endParaRPr lang="en-US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glorified body and appeared to His disciples as the person who was with them before His crucifixion.</a:t>
            </a:r>
            <a:endParaRPr lang="en-US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345</Words>
  <Application>Microsoft Office PowerPoint</Application>
  <PresentationFormat>On-screen Show (4:3)</PresentationFormat>
  <Paragraphs>49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Foundry</vt:lpstr>
      <vt:lpstr>Slide 1</vt:lpstr>
      <vt:lpstr>What We Believe Series: </vt:lpstr>
      <vt:lpstr>Slide 3</vt:lpstr>
      <vt:lpstr>   Article Two Point B:                            God the Son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2017-02-03T01:45:30Z</dcterms:created>
  <dcterms:modified xsi:type="dcterms:W3CDTF">2017-02-04T19:09:07Z</dcterms:modified>
</cp:coreProperties>
</file>