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8" r:id="rId3"/>
    <p:sldId id="259" r:id="rId4"/>
    <p:sldId id="282" r:id="rId5"/>
    <p:sldId id="285" r:id="rId6"/>
    <p:sldId id="283" r:id="rId7"/>
    <p:sldId id="284" r:id="rId8"/>
    <p:sldId id="265" r:id="rId9"/>
    <p:sldId id="266" r:id="rId10"/>
    <p:sldId id="267" r:id="rId11"/>
    <p:sldId id="268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8" r:id="rId24"/>
    <p:sldId id="299" r:id="rId25"/>
    <p:sldId id="300" r:id="rId26"/>
    <p:sldId id="301" r:id="rId27"/>
    <p:sldId id="302" r:id="rId28"/>
    <p:sldId id="279" r:id="rId29"/>
    <p:sldId id="30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0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F0A9B-2500-4819-AF70-736D80F5936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87452-F9F6-44EE-B4E0-8ECE6E0B8575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GOD</a:t>
          </a:r>
        </a:p>
      </dgm:t>
    </dgm:pt>
    <dgm:pt modelId="{F0BDE60A-CE0A-4F6C-A347-1FEFC9EBD2BB}" type="parTrans" cxnId="{81E7720C-522F-4247-8AC8-425055A3B343}">
      <dgm:prSet/>
      <dgm:spPr/>
      <dgm:t>
        <a:bodyPr/>
        <a:lstStyle/>
        <a:p>
          <a:endParaRPr lang="en-US"/>
        </a:p>
      </dgm:t>
    </dgm:pt>
    <dgm:pt modelId="{EA197B4E-38C9-453B-9636-ABFDA9A4B428}" type="sibTrans" cxnId="{81E7720C-522F-4247-8AC8-425055A3B343}">
      <dgm:prSet/>
      <dgm:spPr/>
      <dgm:t>
        <a:bodyPr/>
        <a:lstStyle/>
        <a:p>
          <a:endParaRPr lang="en-US"/>
        </a:p>
      </dgm:t>
    </dgm:pt>
    <dgm:pt modelId="{7A39B2F4-6782-4212-B87E-855FE787B136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FATHER</a:t>
          </a:r>
        </a:p>
      </dgm:t>
    </dgm:pt>
    <dgm:pt modelId="{92B4AE18-0ACE-4B20-9547-BFA62A368C0F}" type="parTrans" cxnId="{BAFF1B09-8E13-4107-94F0-042170720F49}">
      <dgm:prSet/>
      <dgm:spPr/>
      <dgm:t>
        <a:bodyPr/>
        <a:lstStyle/>
        <a:p>
          <a:endParaRPr lang="en-US"/>
        </a:p>
      </dgm:t>
    </dgm:pt>
    <dgm:pt modelId="{A1A32DDF-6CC8-41A6-B7B5-56AB419234FD}" type="sibTrans" cxnId="{BAFF1B09-8E13-4107-94F0-042170720F4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DBDCCB3F-3FE4-4F9B-B007-25CD210FE299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tx1"/>
              </a:solidFill>
            </a:rPr>
            <a:t>HOLY</a:t>
          </a:r>
        </a:p>
        <a:p>
          <a:r>
            <a:rPr lang="en-US" b="1" baseline="0" dirty="0">
              <a:solidFill>
                <a:schemeClr val="tx1"/>
              </a:solidFill>
            </a:rPr>
            <a:t>SPIRIT</a:t>
          </a:r>
        </a:p>
      </dgm:t>
    </dgm:pt>
    <dgm:pt modelId="{D4666666-6714-4150-8133-CA6B289F3837}" type="parTrans" cxnId="{7EF0C574-7D94-40E6-B14B-D0BE2BA96D89}">
      <dgm:prSet/>
      <dgm:spPr/>
      <dgm:t>
        <a:bodyPr/>
        <a:lstStyle/>
        <a:p>
          <a:endParaRPr lang="en-US"/>
        </a:p>
      </dgm:t>
    </dgm:pt>
    <dgm:pt modelId="{B0CCE5FC-B852-497F-B359-F8153C4A9233}" type="sibTrans" cxnId="{7EF0C574-7D94-40E6-B14B-D0BE2BA96D8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FB768CC0-3D0F-48F6-98BB-23CF3934B017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tx1"/>
              </a:solidFill>
            </a:rPr>
            <a:t>SON</a:t>
          </a:r>
        </a:p>
      </dgm:t>
    </dgm:pt>
    <dgm:pt modelId="{EFC62A6E-F972-4360-87F5-40D87B53E700}" type="parTrans" cxnId="{B895A137-0C9F-4B18-98F0-3013D0A263B8}">
      <dgm:prSet/>
      <dgm:spPr/>
      <dgm:t>
        <a:bodyPr/>
        <a:lstStyle/>
        <a:p>
          <a:endParaRPr lang="en-US"/>
        </a:p>
      </dgm:t>
    </dgm:pt>
    <dgm:pt modelId="{82324CDC-D3AE-4147-A899-07C5FC8D1AA7}" type="sibTrans" cxnId="{B895A137-0C9F-4B18-98F0-3013D0A263B8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AF605240-D85A-42DC-9CA0-FC585948177E}" type="pres">
      <dgm:prSet presAssocID="{62EF0A9B-2500-4819-AF70-736D80F593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A082C6-4053-481D-99AF-39D73F91EC1F}" type="pres">
      <dgm:prSet presAssocID="{B4187452-F9F6-44EE-B4E0-8ECE6E0B8575}" presName="centerShape" presStyleLbl="node0" presStyleIdx="0" presStyleCnt="1"/>
      <dgm:spPr/>
      <dgm:t>
        <a:bodyPr/>
        <a:lstStyle/>
        <a:p>
          <a:endParaRPr lang="en-US"/>
        </a:p>
      </dgm:t>
    </dgm:pt>
    <dgm:pt modelId="{A3D2C4E0-C6C3-4070-905A-47057B5797DC}" type="pres">
      <dgm:prSet presAssocID="{7A39B2F4-6782-4212-B87E-855FE787B1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F1B34-E294-4DCE-8EC2-74728C24DAFC}" type="pres">
      <dgm:prSet presAssocID="{7A39B2F4-6782-4212-B87E-855FE787B136}" presName="dummy" presStyleCnt="0"/>
      <dgm:spPr/>
    </dgm:pt>
    <dgm:pt modelId="{8304B9DF-FF9D-4446-B3FE-2D2615D43C1F}" type="pres">
      <dgm:prSet presAssocID="{A1A32DDF-6CC8-41A6-B7B5-56AB419234F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3DB7BE1-49FA-4730-9D59-5CD0A63F9AB6}" type="pres">
      <dgm:prSet presAssocID="{DBDCCB3F-3FE4-4F9B-B007-25CD210FE2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1B3D0-B724-4305-A597-7242A7EBE622}" type="pres">
      <dgm:prSet presAssocID="{DBDCCB3F-3FE4-4F9B-B007-25CD210FE299}" presName="dummy" presStyleCnt="0"/>
      <dgm:spPr/>
    </dgm:pt>
    <dgm:pt modelId="{7ADB0724-2150-4681-8B9B-A5DCD2B73681}" type="pres">
      <dgm:prSet presAssocID="{B0CCE5FC-B852-497F-B359-F8153C4A923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C5D73BE-C155-446A-9092-7F65E1BB51ED}" type="pres">
      <dgm:prSet presAssocID="{FB768CC0-3D0F-48F6-98BB-23CF3934B0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71D39-1CC8-40EA-91D4-55748DD0BCC9}" type="pres">
      <dgm:prSet presAssocID="{FB768CC0-3D0F-48F6-98BB-23CF3934B017}" presName="dummy" presStyleCnt="0"/>
      <dgm:spPr/>
    </dgm:pt>
    <dgm:pt modelId="{3C785A09-91D0-4A06-897F-560857FC1D51}" type="pres">
      <dgm:prSet presAssocID="{82324CDC-D3AE-4147-A899-07C5FC8D1AA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D61F06A-121F-46E2-9949-182A162E53A1}" type="presOf" srcId="{DBDCCB3F-3FE4-4F9B-B007-25CD210FE299}" destId="{03DB7BE1-49FA-4730-9D59-5CD0A63F9AB6}" srcOrd="0" destOrd="0" presId="urn:microsoft.com/office/officeart/2005/8/layout/radial6"/>
    <dgm:cxn modelId="{9DDEBFE0-ED61-457B-A34B-45455FFD4953}" type="presOf" srcId="{7A39B2F4-6782-4212-B87E-855FE787B136}" destId="{A3D2C4E0-C6C3-4070-905A-47057B5797DC}" srcOrd="0" destOrd="0" presId="urn:microsoft.com/office/officeart/2005/8/layout/radial6"/>
    <dgm:cxn modelId="{B895A137-0C9F-4B18-98F0-3013D0A263B8}" srcId="{B4187452-F9F6-44EE-B4E0-8ECE6E0B8575}" destId="{FB768CC0-3D0F-48F6-98BB-23CF3934B017}" srcOrd="2" destOrd="0" parTransId="{EFC62A6E-F972-4360-87F5-40D87B53E700}" sibTransId="{82324CDC-D3AE-4147-A899-07C5FC8D1AA7}"/>
    <dgm:cxn modelId="{DE814D83-BFAD-4590-B953-D2E9F99DD1EC}" type="presOf" srcId="{B4187452-F9F6-44EE-B4E0-8ECE6E0B8575}" destId="{DEA082C6-4053-481D-99AF-39D73F91EC1F}" srcOrd="0" destOrd="0" presId="urn:microsoft.com/office/officeart/2005/8/layout/radial6"/>
    <dgm:cxn modelId="{BAFF1B09-8E13-4107-94F0-042170720F49}" srcId="{B4187452-F9F6-44EE-B4E0-8ECE6E0B8575}" destId="{7A39B2F4-6782-4212-B87E-855FE787B136}" srcOrd="0" destOrd="0" parTransId="{92B4AE18-0ACE-4B20-9547-BFA62A368C0F}" sibTransId="{A1A32DDF-6CC8-41A6-B7B5-56AB419234FD}"/>
    <dgm:cxn modelId="{CB6C2EFB-E0F5-46B5-86E8-94681E572060}" type="presOf" srcId="{B0CCE5FC-B852-497F-B359-F8153C4A9233}" destId="{7ADB0724-2150-4681-8B9B-A5DCD2B73681}" srcOrd="0" destOrd="0" presId="urn:microsoft.com/office/officeart/2005/8/layout/radial6"/>
    <dgm:cxn modelId="{7EF0C574-7D94-40E6-B14B-D0BE2BA96D89}" srcId="{B4187452-F9F6-44EE-B4E0-8ECE6E0B8575}" destId="{DBDCCB3F-3FE4-4F9B-B007-25CD210FE299}" srcOrd="1" destOrd="0" parTransId="{D4666666-6714-4150-8133-CA6B289F3837}" sibTransId="{B0CCE5FC-B852-497F-B359-F8153C4A9233}"/>
    <dgm:cxn modelId="{BC8FF4E7-CFED-4702-9878-CA09315490B7}" type="presOf" srcId="{FB768CC0-3D0F-48F6-98BB-23CF3934B017}" destId="{1C5D73BE-C155-446A-9092-7F65E1BB51ED}" srcOrd="0" destOrd="0" presId="urn:microsoft.com/office/officeart/2005/8/layout/radial6"/>
    <dgm:cxn modelId="{81E7720C-522F-4247-8AC8-425055A3B343}" srcId="{62EF0A9B-2500-4819-AF70-736D80F59362}" destId="{B4187452-F9F6-44EE-B4E0-8ECE6E0B8575}" srcOrd="0" destOrd="0" parTransId="{F0BDE60A-CE0A-4F6C-A347-1FEFC9EBD2BB}" sibTransId="{EA197B4E-38C9-453B-9636-ABFDA9A4B428}"/>
    <dgm:cxn modelId="{6C869B11-4A87-456F-AD2D-F496D9C14F2F}" type="presOf" srcId="{A1A32DDF-6CC8-41A6-B7B5-56AB419234FD}" destId="{8304B9DF-FF9D-4446-B3FE-2D2615D43C1F}" srcOrd="0" destOrd="0" presId="urn:microsoft.com/office/officeart/2005/8/layout/radial6"/>
    <dgm:cxn modelId="{B9F94E04-3DB3-4DE8-A472-F1F765D8CAE8}" type="presOf" srcId="{82324CDC-D3AE-4147-A899-07C5FC8D1AA7}" destId="{3C785A09-91D0-4A06-897F-560857FC1D51}" srcOrd="0" destOrd="0" presId="urn:microsoft.com/office/officeart/2005/8/layout/radial6"/>
    <dgm:cxn modelId="{9FB7BF65-35C9-4760-AABC-6B8A5D95AE2B}" type="presOf" srcId="{62EF0A9B-2500-4819-AF70-736D80F59362}" destId="{AF605240-D85A-42DC-9CA0-FC585948177E}" srcOrd="0" destOrd="0" presId="urn:microsoft.com/office/officeart/2005/8/layout/radial6"/>
    <dgm:cxn modelId="{256F9E58-0B63-4FEC-BF81-FADA6CE0A458}" type="presParOf" srcId="{AF605240-D85A-42DC-9CA0-FC585948177E}" destId="{DEA082C6-4053-481D-99AF-39D73F91EC1F}" srcOrd="0" destOrd="0" presId="urn:microsoft.com/office/officeart/2005/8/layout/radial6"/>
    <dgm:cxn modelId="{14A6C5C5-187D-4592-91BD-849C9F82749C}" type="presParOf" srcId="{AF605240-D85A-42DC-9CA0-FC585948177E}" destId="{A3D2C4E0-C6C3-4070-905A-47057B5797DC}" srcOrd="1" destOrd="0" presId="urn:microsoft.com/office/officeart/2005/8/layout/radial6"/>
    <dgm:cxn modelId="{6BCE517A-56F2-470A-A8CF-564977E5B389}" type="presParOf" srcId="{AF605240-D85A-42DC-9CA0-FC585948177E}" destId="{823F1B34-E294-4DCE-8EC2-74728C24DAFC}" srcOrd="2" destOrd="0" presId="urn:microsoft.com/office/officeart/2005/8/layout/radial6"/>
    <dgm:cxn modelId="{192C03E1-46A0-4A99-987C-ECE6F4CE8CFA}" type="presParOf" srcId="{AF605240-D85A-42DC-9CA0-FC585948177E}" destId="{8304B9DF-FF9D-4446-B3FE-2D2615D43C1F}" srcOrd="3" destOrd="0" presId="urn:microsoft.com/office/officeart/2005/8/layout/radial6"/>
    <dgm:cxn modelId="{8A884AF8-4ADC-444D-A922-6774C36B5CAA}" type="presParOf" srcId="{AF605240-D85A-42DC-9CA0-FC585948177E}" destId="{03DB7BE1-49FA-4730-9D59-5CD0A63F9AB6}" srcOrd="4" destOrd="0" presId="urn:microsoft.com/office/officeart/2005/8/layout/radial6"/>
    <dgm:cxn modelId="{B97D37D2-D3D9-4724-8DEB-94E7D8106A9E}" type="presParOf" srcId="{AF605240-D85A-42DC-9CA0-FC585948177E}" destId="{AF41B3D0-B724-4305-A597-7242A7EBE622}" srcOrd="5" destOrd="0" presId="urn:microsoft.com/office/officeart/2005/8/layout/radial6"/>
    <dgm:cxn modelId="{D009B27E-5D5D-448C-A301-0C0C95DF13BE}" type="presParOf" srcId="{AF605240-D85A-42DC-9CA0-FC585948177E}" destId="{7ADB0724-2150-4681-8B9B-A5DCD2B73681}" srcOrd="6" destOrd="0" presId="urn:microsoft.com/office/officeart/2005/8/layout/radial6"/>
    <dgm:cxn modelId="{2DFB94C1-B554-4468-9A1C-232692CD9B8F}" type="presParOf" srcId="{AF605240-D85A-42DC-9CA0-FC585948177E}" destId="{1C5D73BE-C155-446A-9092-7F65E1BB51ED}" srcOrd="7" destOrd="0" presId="urn:microsoft.com/office/officeart/2005/8/layout/radial6"/>
    <dgm:cxn modelId="{820A0304-14BA-474B-8145-D9EB51FAEDA7}" type="presParOf" srcId="{AF605240-D85A-42DC-9CA0-FC585948177E}" destId="{45371D39-1CC8-40EA-91D4-55748DD0BCC9}" srcOrd="8" destOrd="0" presId="urn:microsoft.com/office/officeart/2005/8/layout/radial6"/>
    <dgm:cxn modelId="{0E58A4ED-E1FE-4A4F-9C35-0A52F6837D93}" type="presParOf" srcId="{AF605240-D85A-42DC-9CA0-FC585948177E}" destId="{3C785A09-91D0-4A06-897F-560857FC1D5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F0A9B-2500-4819-AF70-736D80F5936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87452-F9F6-44EE-B4E0-8ECE6E0B8575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GOD</a:t>
          </a:r>
        </a:p>
      </dgm:t>
    </dgm:pt>
    <dgm:pt modelId="{F0BDE60A-CE0A-4F6C-A347-1FEFC9EBD2BB}" type="parTrans" cxnId="{81E7720C-522F-4247-8AC8-425055A3B343}">
      <dgm:prSet/>
      <dgm:spPr/>
      <dgm:t>
        <a:bodyPr/>
        <a:lstStyle/>
        <a:p>
          <a:endParaRPr lang="en-US"/>
        </a:p>
      </dgm:t>
    </dgm:pt>
    <dgm:pt modelId="{EA197B4E-38C9-453B-9636-ABFDA9A4B428}" type="sibTrans" cxnId="{81E7720C-522F-4247-8AC8-425055A3B343}">
      <dgm:prSet/>
      <dgm:spPr/>
      <dgm:t>
        <a:bodyPr/>
        <a:lstStyle/>
        <a:p>
          <a:endParaRPr lang="en-US"/>
        </a:p>
      </dgm:t>
    </dgm:pt>
    <dgm:pt modelId="{7A39B2F4-6782-4212-B87E-855FE787B136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FATHER</a:t>
          </a:r>
        </a:p>
      </dgm:t>
    </dgm:pt>
    <dgm:pt modelId="{92B4AE18-0ACE-4B20-9547-BFA62A368C0F}" type="parTrans" cxnId="{BAFF1B09-8E13-4107-94F0-042170720F49}">
      <dgm:prSet/>
      <dgm:spPr/>
      <dgm:t>
        <a:bodyPr/>
        <a:lstStyle/>
        <a:p>
          <a:endParaRPr lang="en-US"/>
        </a:p>
      </dgm:t>
    </dgm:pt>
    <dgm:pt modelId="{A1A32DDF-6CC8-41A6-B7B5-56AB419234FD}" type="sibTrans" cxnId="{BAFF1B09-8E13-4107-94F0-042170720F4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DBDCCB3F-3FE4-4F9B-B007-25CD210FE299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tx1"/>
              </a:solidFill>
            </a:rPr>
            <a:t>HOLY</a:t>
          </a:r>
        </a:p>
        <a:p>
          <a:r>
            <a:rPr lang="en-US" b="1" baseline="0" dirty="0">
              <a:solidFill>
                <a:schemeClr val="tx1"/>
              </a:solidFill>
            </a:rPr>
            <a:t>SPIRIT</a:t>
          </a:r>
        </a:p>
      </dgm:t>
    </dgm:pt>
    <dgm:pt modelId="{D4666666-6714-4150-8133-CA6B289F3837}" type="parTrans" cxnId="{7EF0C574-7D94-40E6-B14B-D0BE2BA96D89}">
      <dgm:prSet/>
      <dgm:spPr/>
      <dgm:t>
        <a:bodyPr/>
        <a:lstStyle/>
        <a:p>
          <a:endParaRPr lang="en-US"/>
        </a:p>
      </dgm:t>
    </dgm:pt>
    <dgm:pt modelId="{B0CCE5FC-B852-497F-B359-F8153C4A9233}" type="sibTrans" cxnId="{7EF0C574-7D94-40E6-B14B-D0BE2BA96D8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FB768CC0-3D0F-48F6-98BB-23CF3934B017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tx1"/>
              </a:solidFill>
            </a:rPr>
            <a:t>SON</a:t>
          </a:r>
        </a:p>
      </dgm:t>
    </dgm:pt>
    <dgm:pt modelId="{EFC62A6E-F972-4360-87F5-40D87B53E700}" type="parTrans" cxnId="{B895A137-0C9F-4B18-98F0-3013D0A263B8}">
      <dgm:prSet/>
      <dgm:spPr/>
      <dgm:t>
        <a:bodyPr/>
        <a:lstStyle/>
        <a:p>
          <a:endParaRPr lang="en-US"/>
        </a:p>
      </dgm:t>
    </dgm:pt>
    <dgm:pt modelId="{82324CDC-D3AE-4147-A899-07C5FC8D1AA7}" type="sibTrans" cxnId="{B895A137-0C9F-4B18-98F0-3013D0A263B8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AF605240-D85A-42DC-9CA0-FC585948177E}" type="pres">
      <dgm:prSet presAssocID="{62EF0A9B-2500-4819-AF70-736D80F593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A082C6-4053-481D-99AF-39D73F91EC1F}" type="pres">
      <dgm:prSet presAssocID="{B4187452-F9F6-44EE-B4E0-8ECE6E0B8575}" presName="centerShape" presStyleLbl="node0" presStyleIdx="0" presStyleCnt="1"/>
      <dgm:spPr/>
      <dgm:t>
        <a:bodyPr/>
        <a:lstStyle/>
        <a:p>
          <a:endParaRPr lang="en-US"/>
        </a:p>
      </dgm:t>
    </dgm:pt>
    <dgm:pt modelId="{A3D2C4E0-C6C3-4070-905A-47057B5797DC}" type="pres">
      <dgm:prSet presAssocID="{7A39B2F4-6782-4212-B87E-855FE787B1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F1B34-E294-4DCE-8EC2-74728C24DAFC}" type="pres">
      <dgm:prSet presAssocID="{7A39B2F4-6782-4212-B87E-855FE787B136}" presName="dummy" presStyleCnt="0"/>
      <dgm:spPr/>
    </dgm:pt>
    <dgm:pt modelId="{8304B9DF-FF9D-4446-B3FE-2D2615D43C1F}" type="pres">
      <dgm:prSet presAssocID="{A1A32DDF-6CC8-41A6-B7B5-56AB419234F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3DB7BE1-49FA-4730-9D59-5CD0A63F9AB6}" type="pres">
      <dgm:prSet presAssocID="{DBDCCB3F-3FE4-4F9B-B007-25CD210FE2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1B3D0-B724-4305-A597-7242A7EBE622}" type="pres">
      <dgm:prSet presAssocID="{DBDCCB3F-3FE4-4F9B-B007-25CD210FE299}" presName="dummy" presStyleCnt="0"/>
      <dgm:spPr/>
    </dgm:pt>
    <dgm:pt modelId="{7ADB0724-2150-4681-8B9B-A5DCD2B73681}" type="pres">
      <dgm:prSet presAssocID="{B0CCE5FC-B852-497F-B359-F8153C4A923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C5D73BE-C155-446A-9092-7F65E1BB51ED}" type="pres">
      <dgm:prSet presAssocID="{FB768CC0-3D0F-48F6-98BB-23CF3934B0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71D39-1CC8-40EA-91D4-55748DD0BCC9}" type="pres">
      <dgm:prSet presAssocID="{FB768CC0-3D0F-48F6-98BB-23CF3934B017}" presName="dummy" presStyleCnt="0"/>
      <dgm:spPr/>
    </dgm:pt>
    <dgm:pt modelId="{3C785A09-91D0-4A06-897F-560857FC1D51}" type="pres">
      <dgm:prSet presAssocID="{82324CDC-D3AE-4147-A899-07C5FC8D1AA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1BE0367-8E88-4045-B958-7A7EE457B9CD}" type="presOf" srcId="{82324CDC-D3AE-4147-A899-07C5FC8D1AA7}" destId="{3C785A09-91D0-4A06-897F-560857FC1D51}" srcOrd="0" destOrd="0" presId="urn:microsoft.com/office/officeart/2005/8/layout/radial6"/>
    <dgm:cxn modelId="{BAFF1B09-8E13-4107-94F0-042170720F49}" srcId="{B4187452-F9F6-44EE-B4E0-8ECE6E0B8575}" destId="{7A39B2F4-6782-4212-B87E-855FE787B136}" srcOrd="0" destOrd="0" parTransId="{92B4AE18-0ACE-4B20-9547-BFA62A368C0F}" sibTransId="{A1A32DDF-6CC8-41A6-B7B5-56AB419234FD}"/>
    <dgm:cxn modelId="{DE03B61E-0E8F-4B07-9055-36C5C1845473}" type="presOf" srcId="{B0CCE5FC-B852-497F-B359-F8153C4A9233}" destId="{7ADB0724-2150-4681-8B9B-A5DCD2B73681}" srcOrd="0" destOrd="0" presId="urn:microsoft.com/office/officeart/2005/8/layout/radial6"/>
    <dgm:cxn modelId="{06318CBB-514B-4459-9A94-E86FA4387A17}" type="presOf" srcId="{FB768CC0-3D0F-48F6-98BB-23CF3934B017}" destId="{1C5D73BE-C155-446A-9092-7F65E1BB51ED}" srcOrd="0" destOrd="0" presId="urn:microsoft.com/office/officeart/2005/8/layout/radial6"/>
    <dgm:cxn modelId="{B895A137-0C9F-4B18-98F0-3013D0A263B8}" srcId="{B4187452-F9F6-44EE-B4E0-8ECE6E0B8575}" destId="{FB768CC0-3D0F-48F6-98BB-23CF3934B017}" srcOrd="2" destOrd="0" parTransId="{EFC62A6E-F972-4360-87F5-40D87B53E700}" sibTransId="{82324CDC-D3AE-4147-A899-07C5FC8D1AA7}"/>
    <dgm:cxn modelId="{7EF0C574-7D94-40E6-B14B-D0BE2BA96D89}" srcId="{B4187452-F9F6-44EE-B4E0-8ECE6E0B8575}" destId="{DBDCCB3F-3FE4-4F9B-B007-25CD210FE299}" srcOrd="1" destOrd="0" parTransId="{D4666666-6714-4150-8133-CA6B289F3837}" sibTransId="{B0CCE5FC-B852-497F-B359-F8153C4A9233}"/>
    <dgm:cxn modelId="{81E7720C-522F-4247-8AC8-425055A3B343}" srcId="{62EF0A9B-2500-4819-AF70-736D80F59362}" destId="{B4187452-F9F6-44EE-B4E0-8ECE6E0B8575}" srcOrd="0" destOrd="0" parTransId="{F0BDE60A-CE0A-4F6C-A347-1FEFC9EBD2BB}" sibTransId="{EA197B4E-38C9-453B-9636-ABFDA9A4B428}"/>
    <dgm:cxn modelId="{DE9B0E02-ECDC-4E32-9B2A-FDF77B02B778}" type="presOf" srcId="{B4187452-F9F6-44EE-B4E0-8ECE6E0B8575}" destId="{DEA082C6-4053-481D-99AF-39D73F91EC1F}" srcOrd="0" destOrd="0" presId="urn:microsoft.com/office/officeart/2005/8/layout/radial6"/>
    <dgm:cxn modelId="{F15D1FED-CC91-47C5-AC68-B306A1B89A0F}" type="presOf" srcId="{DBDCCB3F-3FE4-4F9B-B007-25CD210FE299}" destId="{03DB7BE1-49FA-4730-9D59-5CD0A63F9AB6}" srcOrd="0" destOrd="0" presId="urn:microsoft.com/office/officeart/2005/8/layout/radial6"/>
    <dgm:cxn modelId="{396BCB80-E0AD-404C-8834-A205B3AF0AD5}" type="presOf" srcId="{62EF0A9B-2500-4819-AF70-736D80F59362}" destId="{AF605240-D85A-42DC-9CA0-FC585948177E}" srcOrd="0" destOrd="0" presId="urn:microsoft.com/office/officeart/2005/8/layout/radial6"/>
    <dgm:cxn modelId="{756BE946-1E5A-49D5-BF98-0404F42E1947}" type="presOf" srcId="{7A39B2F4-6782-4212-B87E-855FE787B136}" destId="{A3D2C4E0-C6C3-4070-905A-47057B5797DC}" srcOrd="0" destOrd="0" presId="urn:microsoft.com/office/officeart/2005/8/layout/radial6"/>
    <dgm:cxn modelId="{22CA9136-B219-4DCD-8A4F-7114A7E5CF49}" type="presOf" srcId="{A1A32DDF-6CC8-41A6-B7B5-56AB419234FD}" destId="{8304B9DF-FF9D-4446-B3FE-2D2615D43C1F}" srcOrd="0" destOrd="0" presId="urn:microsoft.com/office/officeart/2005/8/layout/radial6"/>
    <dgm:cxn modelId="{17746B7E-0C33-42CC-A333-11FC493186A6}" type="presParOf" srcId="{AF605240-D85A-42DC-9CA0-FC585948177E}" destId="{DEA082C6-4053-481D-99AF-39D73F91EC1F}" srcOrd="0" destOrd="0" presId="urn:microsoft.com/office/officeart/2005/8/layout/radial6"/>
    <dgm:cxn modelId="{676AF6FA-4E82-4483-A447-DE32E998A504}" type="presParOf" srcId="{AF605240-D85A-42DC-9CA0-FC585948177E}" destId="{A3D2C4E0-C6C3-4070-905A-47057B5797DC}" srcOrd="1" destOrd="0" presId="urn:microsoft.com/office/officeart/2005/8/layout/radial6"/>
    <dgm:cxn modelId="{5227E665-04E9-4ADB-8E18-B11D0A305EA8}" type="presParOf" srcId="{AF605240-D85A-42DC-9CA0-FC585948177E}" destId="{823F1B34-E294-4DCE-8EC2-74728C24DAFC}" srcOrd="2" destOrd="0" presId="urn:microsoft.com/office/officeart/2005/8/layout/radial6"/>
    <dgm:cxn modelId="{5F7B3BE1-9CDE-4230-9FB4-D3560EE83515}" type="presParOf" srcId="{AF605240-D85A-42DC-9CA0-FC585948177E}" destId="{8304B9DF-FF9D-4446-B3FE-2D2615D43C1F}" srcOrd="3" destOrd="0" presId="urn:microsoft.com/office/officeart/2005/8/layout/radial6"/>
    <dgm:cxn modelId="{863C7A74-C9B8-4B05-81C0-68E6919D94EC}" type="presParOf" srcId="{AF605240-D85A-42DC-9CA0-FC585948177E}" destId="{03DB7BE1-49FA-4730-9D59-5CD0A63F9AB6}" srcOrd="4" destOrd="0" presId="urn:microsoft.com/office/officeart/2005/8/layout/radial6"/>
    <dgm:cxn modelId="{C9A992A7-970A-4DC5-B1BA-5AFF9BA9A79E}" type="presParOf" srcId="{AF605240-D85A-42DC-9CA0-FC585948177E}" destId="{AF41B3D0-B724-4305-A597-7242A7EBE622}" srcOrd="5" destOrd="0" presId="urn:microsoft.com/office/officeart/2005/8/layout/radial6"/>
    <dgm:cxn modelId="{49F4938D-F4E6-4488-8BE9-64C461275EED}" type="presParOf" srcId="{AF605240-D85A-42DC-9CA0-FC585948177E}" destId="{7ADB0724-2150-4681-8B9B-A5DCD2B73681}" srcOrd="6" destOrd="0" presId="urn:microsoft.com/office/officeart/2005/8/layout/radial6"/>
    <dgm:cxn modelId="{41655076-43EC-4205-BF0D-29DB8DCE86D6}" type="presParOf" srcId="{AF605240-D85A-42DC-9CA0-FC585948177E}" destId="{1C5D73BE-C155-446A-9092-7F65E1BB51ED}" srcOrd="7" destOrd="0" presId="urn:microsoft.com/office/officeart/2005/8/layout/radial6"/>
    <dgm:cxn modelId="{D4A20CE1-BC0C-4295-A192-ED68EF8078E2}" type="presParOf" srcId="{AF605240-D85A-42DC-9CA0-FC585948177E}" destId="{45371D39-1CC8-40EA-91D4-55748DD0BCC9}" srcOrd="8" destOrd="0" presId="urn:microsoft.com/office/officeart/2005/8/layout/radial6"/>
    <dgm:cxn modelId="{A2DA49ED-D4CF-467A-A4FA-8570100B5BDD}" type="presParOf" srcId="{AF605240-D85A-42DC-9CA0-FC585948177E}" destId="{3C785A09-91D0-4A06-897F-560857FC1D5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5A09-91D0-4A06-897F-560857FC1D5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B0724-2150-4681-8B9B-A5DCD2B7368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9DF-FF9D-4446-B3FE-2D2615D43C1F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082C6-4053-481D-99AF-39D73F91EC1F}">
      <dsp:nvSpPr>
        <dsp:cNvPr id="0" name=""/>
        <dsp:cNvSpPr/>
      </dsp:nvSpPr>
      <dsp:spPr>
        <a:xfrm>
          <a:off x="1849065" y="3124901"/>
          <a:ext cx="2399914" cy="2399914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b="1" kern="1200" dirty="0">
              <a:solidFill>
                <a:sysClr val="windowText" lastClr="000000"/>
              </a:solidFill>
            </a:rPr>
            <a:t>GOD</a:t>
          </a:r>
        </a:p>
      </dsp:txBody>
      <dsp:txXfrm>
        <a:off x="1849065" y="3124901"/>
        <a:ext cx="2399914" cy="2399914"/>
      </dsp:txXfrm>
    </dsp:sp>
    <dsp:sp modelId="{A3D2C4E0-C6C3-4070-905A-47057B5797DC}">
      <dsp:nvSpPr>
        <dsp:cNvPr id="0" name=""/>
        <dsp:cNvSpPr/>
      </dsp:nvSpPr>
      <dsp:spPr>
        <a:xfrm>
          <a:off x="2209052" y="936273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chemeClr val="bg1"/>
              </a:solidFill>
            </a:rPr>
            <a:t>FATHER</a:t>
          </a:r>
        </a:p>
      </dsp:txBody>
      <dsp:txXfrm>
        <a:off x="2209052" y="936273"/>
        <a:ext cx="1679939" cy="1679939"/>
      </dsp:txXfrm>
    </dsp:sp>
    <dsp:sp modelId="{03DB7BE1-49FA-4730-9D59-5CD0A63F9AB6}">
      <dsp:nvSpPr>
        <dsp:cNvPr id="0" name=""/>
        <dsp:cNvSpPr/>
      </dsp:nvSpPr>
      <dsp:spPr>
        <a:xfrm>
          <a:off x="441621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HOLY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SPIRIT</a:t>
          </a:r>
        </a:p>
      </dsp:txBody>
      <dsp:txXfrm>
        <a:off x="4416217" y="4759196"/>
        <a:ext cx="1679939" cy="1679939"/>
      </dsp:txXfrm>
    </dsp:sp>
    <dsp:sp modelId="{1C5D73BE-C155-446A-9092-7F65E1BB51ED}">
      <dsp:nvSpPr>
        <dsp:cNvPr id="0" name=""/>
        <dsp:cNvSpPr/>
      </dsp:nvSpPr>
      <dsp:spPr>
        <a:xfrm>
          <a:off x="188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SON</a:t>
          </a:r>
        </a:p>
      </dsp:txBody>
      <dsp:txXfrm>
        <a:off x="1887" y="4759196"/>
        <a:ext cx="1679939" cy="1679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5A09-91D0-4A06-897F-560857FC1D5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B0724-2150-4681-8B9B-A5DCD2B7368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9DF-FF9D-4446-B3FE-2D2615D43C1F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082C6-4053-481D-99AF-39D73F91EC1F}">
      <dsp:nvSpPr>
        <dsp:cNvPr id="0" name=""/>
        <dsp:cNvSpPr/>
      </dsp:nvSpPr>
      <dsp:spPr>
        <a:xfrm>
          <a:off x="1849065" y="3124901"/>
          <a:ext cx="2399914" cy="2399914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b="1" kern="1200" dirty="0">
              <a:solidFill>
                <a:sysClr val="windowText" lastClr="000000"/>
              </a:solidFill>
            </a:rPr>
            <a:t>GOD</a:t>
          </a:r>
        </a:p>
      </dsp:txBody>
      <dsp:txXfrm>
        <a:off x="1849065" y="3124901"/>
        <a:ext cx="2399914" cy="2399914"/>
      </dsp:txXfrm>
    </dsp:sp>
    <dsp:sp modelId="{A3D2C4E0-C6C3-4070-905A-47057B5797DC}">
      <dsp:nvSpPr>
        <dsp:cNvPr id="0" name=""/>
        <dsp:cNvSpPr/>
      </dsp:nvSpPr>
      <dsp:spPr>
        <a:xfrm>
          <a:off x="2209052" y="936273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chemeClr val="tx1"/>
              </a:solidFill>
            </a:rPr>
            <a:t>FATHER</a:t>
          </a:r>
        </a:p>
      </dsp:txBody>
      <dsp:txXfrm>
        <a:off x="2209052" y="936273"/>
        <a:ext cx="1679939" cy="1679939"/>
      </dsp:txXfrm>
    </dsp:sp>
    <dsp:sp modelId="{03DB7BE1-49FA-4730-9D59-5CD0A63F9AB6}">
      <dsp:nvSpPr>
        <dsp:cNvPr id="0" name=""/>
        <dsp:cNvSpPr/>
      </dsp:nvSpPr>
      <dsp:spPr>
        <a:xfrm>
          <a:off x="441621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HOLY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SPIRIT</a:t>
          </a:r>
        </a:p>
      </dsp:txBody>
      <dsp:txXfrm>
        <a:off x="4416217" y="4759196"/>
        <a:ext cx="1679939" cy="1679939"/>
      </dsp:txXfrm>
    </dsp:sp>
    <dsp:sp modelId="{1C5D73BE-C155-446A-9092-7F65E1BB51ED}">
      <dsp:nvSpPr>
        <dsp:cNvPr id="0" name=""/>
        <dsp:cNvSpPr/>
      </dsp:nvSpPr>
      <dsp:spPr>
        <a:xfrm>
          <a:off x="188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tx1"/>
              </a:solidFill>
            </a:rPr>
            <a:t>SON</a:t>
          </a:r>
        </a:p>
      </dsp:txBody>
      <dsp:txXfrm>
        <a:off x="1887" y="4759196"/>
        <a:ext cx="1679939" cy="1679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1/29/2017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D5F840C-32C5-42FB-8AB4-26696A393DE0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1/29/2017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7E9E2F8-9978-48DD-95CF-50311201F45D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we belie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3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/>
              <a:t>2. God the Father is the </a:t>
            </a:r>
            <a:r>
              <a:rPr lang="en-US" sz="8800" b="1" u="sng" dirty="0" smtClean="0"/>
              <a:t>creator</a:t>
            </a:r>
            <a:r>
              <a:rPr lang="en-US" sz="8800" b="1" dirty="0" smtClean="0"/>
              <a:t>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715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3. God the Father is </a:t>
            </a:r>
            <a:r>
              <a:rPr lang="en-US" sz="9600" b="1" u="sng" dirty="0" smtClean="0"/>
              <a:t>sovereign</a:t>
            </a:r>
            <a:r>
              <a:rPr lang="en-US" sz="9600" b="1" dirty="0" smtClean="0"/>
              <a:t> and </a:t>
            </a:r>
            <a:r>
              <a:rPr lang="en-US" sz="9600" b="1" u="sng" dirty="0" smtClean="0"/>
              <a:t>supreme</a:t>
            </a:r>
            <a:r>
              <a:rPr lang="en-US" sz="9600" b="1" dirty="0" smtClean="0"/>
              <a:t> </a:t>
            </a:r>
            <a:r>
              <a:rPr lang="en-US" sz="9600" b="1" u="sng" dirty="0" smtClean="0"/>
              <a:t>authority</a:t>
            </a:r>
            <a:r>
              <a:rPr lang="en-US" sz="96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31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8800" b="1" dirty="0" smtClean="0"/>
              <a:t>4. God the Father is revealed as </a:t>
            </a:r>
            <a:r>
              <a:rPr lang="en-US" sz="8800" b="1" u="sng" dirty="0" smtClean="0"/>
              <a:t>Father</a:t>
            </a:r>
            <a:r>
              <a:rPr lang="en-US" sz="8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8000" b="1" dirty="0" smtClean="0"/>
              <a:t>A. God has given </a:t>
            </a:r>
            <a:r>
              <a:rPr lang="en-US" sz="8000" b="1" u="sng" dirty="0" smtClean="0"/>
              <a:t>life</a:t>
            </a:r>
            <a:r>
              <a:rPr lang="en-US" sz="8000" b="1" dirty="0" smtClean="0"/>
              <a:t> to every person.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343717"/>
          </a:xfrm>
        </p:spPr>
        <p:txBody>
          <a:bodyPr/>
          <a:lstStyle/>
          <a:p>
            <a:pPr algn="ctr">
              <a:buNone/>
            </a:pPr>
            <a:r>
              <a:rPr lang="en-US" sz="8000" b="1" dirty="0" smtClean="0"/>
              <a:t>B. God is the </a:t>
            </a:r>
            <a:r>
              <a:rPr lang="en-US" sz="8000" b="1" u="sng" dirty="0" smtClean="0"/>
              <a:t>ideal</a:t>
            </a:r>
            <a:r>
              <a:rPr lang="en-US" sz="8000" b="1" dirty="0" smtClean="0"/>
              <a:t> father.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8000" b="1" dirty="0" smtClean="0"/>
              <a:t>C. God is the father of the </a:t>
            </a:r>
            <a:r>
              <a:rPr lang="en-US" sz="8000" b="1" u="sng" dirty="0" smtClean="0"/>
              <a:t>fatherless</a:t>
            </a:r>
            <a:r>
              <a:rPr lang="en-US" sz="80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51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000" b="1" dirty="0" smtClean="0"/>
              <a:t>5. God the Father is a God of providential </a:t>
            </a:r>
            <a:r>
              <a:rPr lang="en-US" sz="8000" b="1" u="sng" dirty="0" smtClean="0"/>
              <a:t>care</a:t>
            </a:r>
            <a:r>
              <a:rPr lang="en-US" sz="80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9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 smtClean="0"/>
              <a:t>A. God’s providence is seen in His </a:t>
            </a:r>
            <a:r>
              <a:rPr lang="en-US" sz="7200" b="1" u="sng" dirty="0" smtClean="0"/>
              <a:t>care</a:t>
            </a:r>
            <a:r>
              <a:rPr lang="en-US" sz="7200" b="1" dirty="0" smtClean="0"/>
              <a:t> and </a:t>
            </a:r>
            <a:r>
              <a:rPr lang="en-US" sz="7200" b="1" u="sng" dirty="0" smtClean="0"/>
              <a:t>protection</a:t>
            </a:r>
            <a:r>
              <a:rPr lang="en-US" sz="72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6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000" b="1" dirty="0" smtClean="0"/>
              <a:t>B. God’s providence is seen in His </a:t>
            </a:r>
            <a:r>
              <a:rPr lang="en-US" sz="8000" b="1" u="sng" dirty="0" smtClean="0"/>
              <a:t>provision</a:t>
            </a:r>
            <a:r>
              <a:rPr lang="en-US" sz="80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600" b="1" dirty="0" smtClean="0"/>
              <a:t>II. The attributes of God the Father and what that means for us: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Script MT Bold" pitchFamily="66" charset="0"/>
              </a:rPr>
              <a:t>What We Believe Series: </a:t>
            </a:r>
            <a:endParaRPr lang="en-US" b="1" dirty="0">
              <a:latin typeface="Script MT Bold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800" dirty="0" smtClean="0">
                <a:latin typeface="Script MT Bold" pitchFamily="66" charset="0"/>
              </a:rPr>
              <a:t>What We              Believe About GOD </a:t>
            </a:r>
            <a:r>
              <a:rPr lang="en-US" sz="8800" smtClean="0">
                <a:latin typeface="Script MT Bold" pitchFamily="66" charset="0"/>
              </a:rPr>
              <a:t>The Father</a:t>
            </a:r>
            <a:endParaRPr lang="en-US" sz="8800" dirty="0">
              <a:latin typeface="Script MT Bold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800" b="1" dirty="0" smtClean="0"/>
              <a:t>1. God is </a:t>
            </a:r>
            <a:r>
              <a:rPr lang="en-US" sz="7800" b="1" u="sng" dirty="0" smtClean="0"/>
              <a:t>Sovereign</a:t>
            </a:r>
            <a:r>
              <a:rPr lang="en-US" sz="7800" b="1" dirty="0" smtClean="0"/>
              <a:t>.</a:t>
            </a:r>
          </a:p>
          <a:p>
            <a:pPr algn="ctr">
              <a:buNone/>
            </a:pPr>
            <a:endParaRPr lang="en-US" sz="7800" b="1" dirty="0" smtClean="0"/>
          </a:p>
          <a:p>
            <a:pPr algn="ctr">
              <a:buNone/>
            </a:pPr>
            <a:r>
              <a:rPr lang="en-US" sz="7800" b="1" dirty="0" smtClean="0"/>
              <a:t>2. He is </a:t>
            </a:r>
            <a:r>
              <a:rPr lang="en-US" sz="7800" b="1" u="sng" dirty="0" smtClean="0"/>
              <a:t>self</a:t>
            </a:r>
            <a:r>
              <a:rPr lang="en-US" sz="7800" b="1" dirty="0" smtClean="0"/>
              <a:t> </a:t>
            </a:r>
            <a:r>
              <a:rPr lang="en-US" sz="7800" b="1" u="sng" dirty="0" smtClean="0"/>
              <a:t>existent</a:t>
            </a:r>
            <a:r>
              <a:rPr lang="en-US" sz="7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7200" b="1" dirty="0" smtClean="0"/>
              <a:t>3. God is </a:t>
            </a:r>
            <a:r>
              <a:rPr lang="en-US" sz="7200" b="1" u="sng" dirty="0" smtClean="0"/>
              <a:t>Spirit</a:t>
            </a:r>
            <a:r>
              <a:rPr lang="en-US" sz="7200" b="1" dirty="0" smtClean="0"/>
              <a:t>.</a:t>
            </a:r>
          </a:p>
          <a:p>
            <a:pPr algn="ctr">
              <a:buNone/>
            </a:pPr>
            <a:endParaRPr lang="en-US" sz="7200" b="1" dirty="0" smtClean="0"/>
          </a:p>
          <a:p>
            <a:pPr algn="ctr">
              <a:buNone/>
            </a:pPr>
            <a:r>
              <a:rPr lang="en-US" sz="7200" b="1" dirty="0" smtClean="0"/>
              <a:t>4. God is </a:t>
            </a:r>
            <a:r>
              <a:rPr lang="en-US" sz="7200" b="1" u="sng" dirty="0" smtClean="0"/>
              <a:t>Holy</a:t>
            </a:r>
            <a:r>
              <a:rPr lang="en-US" sz="72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517"/>
          </a:xfrm>
        </p:spPr>
        <p:txBody>
          <a:bodyPr/>
          <a:lstStyle/>
          <a:p>
            <a:pPr algn="ctr">
              <a:buNone/>
            </a:pPr>
            <a:r>
              <a:rPr lang="en-US" sz="7200" b="1" dirty="0" smtClean="0"/>
              <a:t>5. God is </a:t>
            </a:r>
            <a:r>
              <a:rPr lang="en-US" sz="7200" b="1" u="sng" dirty="0" smtClean="0"/>
              <a:t>infinite</a:t>
            </a:r>
            <a:r>
              <a:rPr lang="en-US" sz="7200" b="1" dirty="0" smtClean="0"/>
              <a:t>.</a:t>
            </a:r>
          </a:p>
          <a:p>
            <a:pPr algn="ctr">
              <a:buNone/>
            </a:pPr>
            <a:r>
              <a:rPr lang="en-US" sz="7200" b="1" dirty="0" smtClean="0"/>
              <a:t> </a:t>
            </a:r>
          </a:p>
          <a:p>
            <a:pPr algn="ctr">
              <a:buNone/>
            </a:pPr>
            <a:r>
              <a:rPr lang="en-US" sz="7200" b="1" dirty="0" smtClean="0"/>
              <a:t>6. God is </a:t>
            </a:r>
            <a:r>
              <a:rPr lang="en-US" sz="7200" b="1" u="sng" dirty="0" smtClean="0"/>
              <a:t>omnipresent</a:t>
            </a:r>
            <a:r>
              <a:rPr lang="en-US" sz="72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3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800" b="1" dirty="0" smtClean="0"/>
              <a:t>7. God is </a:t>
            </a:r>
            <a:r>
              <a:rPr lang="en-US" sz="7800" b="1" u="sng" dirty="0" smtClean="0"/>
              <a:t>omniscient</a:t>
            </a:r>
            <a:r>
              <a:rPr lang="en-US" sz="7800" b="1" dirty="0" smtClean="0"/>
              <a:t>.</a:t>
            </a:r>
          </a:p>
          <a:p>
            <a:pPr algn="ctr">
              <a:buNone/>
            </a:pPr>
            <a:r>
              <a:rPr lang="en-US" sz="7800" b="1" dirty="0" smtClean="0"/>
              <a:t> </a:t>
            </a:r>
          </a:p>
          <a:p>
            <a:pPr algn="ctr">
              <a:buNone/>
            </a:pPr>
            <a:r>
              <a:rPr lang="en-US" sz="7800" b="1" dirty="0" smtClean="0"/>
              <a:t>8. God is </a:t>
            </a:r>
            <a:r>
              <a:rPr lang="en-US" sz="7800" b="1" u="sng" dirty="0" smtClean="0"/>
              <a:t>unchanging</a:t>
            </a:r>
            <a:r>
              <a:rPr lang="en-US" sz="7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/>
          <a:lstStyle/>
          <a:p>
            <a:pPr algn="ctr">
              <a:buNone/>
            </a:pPr>
            <a:r>
              <a:rPr lang="en-US" sz="7200" b="1" dirty="0" smtClean="0"/>
              <a:t>9. God is </a:t>
            </a:r>
            <a:r>
              <a:rPr lang="en-US" sz="7200" b="1" u="sng" dirty="0" smtClean="0"/>
              <a:t>righteous</a:t>
            </a:r>
            <a:r>
              <a:rPr lang="en-US" sz="7200" b="1" dirty="0" smtClean="0"/>
              <a:t>.</a:t>
            </a:r>
          </a:p>
          <a:p>
            <a:pPr algn="ctr">
              <a:buNone/>
            </a:pPr>
            <a:r>
              <a:rPr lang="en-US" sz="7200" b="1" dirty="0" smtClean="0"/>
              <a:t> </a:t>
            </a:r>
          </a:p>
          <a:p>
            <a:pPr algn="ctr">
              <a:buNone/>
            </a:pPr>
            <a:r>
              <a:rPr lang="en-US" sz="7200" b="1" dirty="0" smtClean="0"/>
              <a:t>10. God is </a:t>
            </a:r>
            <a:r>
              <a:rPr lang="en-US" sz="7200" b="1" u="sng" dirty="0" smtClean="0"/>
              <a:t>just</a:t>
            </a:r>
            <a:r>
              <a:rPr lang="en-US" sz="72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343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dirty="0" smtClean="0"/>
              <a:t>11. God is </a:t>
            </a:r>
            <a:r>
              <a:rPr lang="en-US" sz="7200" b="1" u="sng" dirty="0" smtClean="0"/>
              <a:t>merciful</a:t>
            </a:r>
            <a:r>
              <a:rPr lang="en-US" sz="7200" b="1" dirty="0" smtClean="0"/>
              <a:t>.</a:t>
            </a:r>
          </a:p>
          <a:p>
            <a:pPr algn="ctr">
              <a:buNone/>
            </a:pPr>
            <a:endParaRPr lang="en-US" sz="7200" b="1" dirty="0" smtClean="0"/>
          </a:p>
          <a:p>
            <a:pPr algn="ctr">
              <a:buNone/>
            </a:pPr>
            <a:r>
              <a:rPr lang="en-US" sz="7200" b="1" dirty="0" smtClean="0"/>
              <a:t>12. God is </a:t>
            </a:r>
            <a:r>
              <a:rPr lang="en-US" sz="7200" b="1" u="sng" dirty="0" smtClean="0"/>
              <a:t>gracious</a:t>
            </a:r>
            <a:r>
              <a:rPr lang="en-US" sz="7200" b="1" dirty="0" smtClean="0"/>
              <a:t>.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7200" b="1" dirty="0" smtClean="0"/>
              <a:t>13. God is a </a:t>
            </a:r>
            <a:r>
              <a:rPr lang="en-US" sz="7200" b="1" u="sng" dirty="0" smtClean="0"/>
              <a:t>preserver</a:t>
            </a:r>
            <a:r>
              <a:rPr lang="en-US" sz="7200" b="1" dirty="0" smtClean="0"/>
              <a:t> and </a:t>
            </a:r>
            <a:r>
              <a:rPr lang="en-US" sz="7200" b="1" u="sng" dirty="0" smtClean="0"/>
              <a:t>protector</a:t>
            </a:r>
            <a:r>
              <a:rPr lang="en-US" sz="7200" b="1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800" b="1" dirty="0" smtClean="0"/>
              <a:t>14. God is </a:t>
            </a:r>
            <a:r>
              <a:rPr lang="en-US" sz="7800" b="1" u="sng" dirty="0" smtClean="0"/>
              <a:t>truthful</a:t>
            </a:r>
            <a:r>
              <a:rPr lang="en-US" sz="7800" b="1" dirty="0" smtClean="0"/>
              <a:t>.</a:t>
            </a:r>
          </a:p>
          <a:p>
            <a:pPr algn="ctr">
              <a:buNone/>
            </a:pPr>
            <a:endParaRPr lang="en-US" sz="7800" b="1" dirty="0" smtClean="0"/>
          </a:p>
          <a:p>
            <a:pPr algn="ctr">
              <a:buNone/>
            </a:pPr>
            <a:r>
              <a:rPr lang="en-US" sz="7800" b="1" dirty="0" smtClean="0"/>
              <a:t>15. God is                  </a:t>
            </a:r>
            <a:r>
              <a:rPr lang="en-US" sz="7800" b="1" u="sng" dirty="0" smtClean="0"/>
              <a:t>love</a:t>
            </a:r>
            <a:r>
              <a:rPr lang="en-US" sz="7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2977" y="-673924"/>
          <a:ext cx="6098045" cy="8205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267200" y="1905000"/>
            <a:ext cx="676275" cy="782638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7458440">
            <a:off x="5426343" y="3958272"/>
            <a:ext cx="676275" cy="9498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14351196">
            <a:off x="3009611" y="3890615"/>
            <a:ext cx="676275" cy="8886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we belie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2977" y="-673924"/>
          <a:ext cx="6098045" cy="8205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267200" y="1905000"/>
            <a:ext cx="676275" cy="782638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7458440">
            <a:off x="5426343" y="3958272"/>
            <a:ext cx="676275" cy="9498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14351196">
            <a:off x="3009611" y="3890615"/>
            <a:ext cx="676275" cy="8886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Article Two Point A:                            God the Father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/>
              <a:t>God as Father reigns with providential care over His universe, His creatures,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 smtClean="0"/>
              <a:t>and the flow of the stream of human history according to the purposes of His grace.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81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 smtClean="0"/>
              <a:t>He is all powerful, all knowing, all loving, and all wise. God is Father in truth to those who become children of God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/>
              <a:t>through faith in Jesus Christ. He is fatherly in His attitude toward all men.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 smtClean="0"/>
              <a:t/>
            </a:r>
            <a:br>
              <a:rPr lang="en-US" sz="5300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 smtClean="0"/>
              <a:t>I. The </a:t>
            </a:r>
            <a:r>
              <a:rPr lang="en-US" sz="9600" b="1" u="sng" dirty="0" smtClean="0"/>
              <a:t>Work</a:t>
            </a:r>
            <a:r>
              <a:rPr lang="en-US" sz="9600" b="1" dirty="0" smtClean="0"/>
              <a:t> of God the Father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9600" b="1" dirty="0" smtClean="0"/>
              <a:t>1. God the Father is the </a:t>
            </a:r>
            <a:r>
              <a:rPr lang="en-US" sz="9600" b="1" u="sng" dirty="0" smtClean="0"/>
              <a:t>giver</a:t>
            </a:r>
            <a:r>
              <a:rPr lang="en-US" sz="9600" b="1" dirty="0" smtClean="0"/>
              <a:t> or </a:t>
            </a:r>
            <a:r>
              <a:rPr lang="en-US" sz="9600" b="1" u="sng" dirty="0" smtClean="0"/>
              <a:t>orchestrator</a:t>
            </a:r>
            <a:r>
              <a:rPr lang="en-US" sz="9600" b="1" dirty="0" smtClean="0"/>
              <a:t> of salvation.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300</Words>
  <Application>Microsoft Office PowerPoint</Application>
  <PresentationFormat>On-screen Show (4:3)</PresentationFormat>
  <Paragraphs>53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Rockwell</vt:lpstr>
      <vt:lpstr>Script MT Bold</vt:lpstr>
      <vt:lpstr>Wingdings 2</vt:lpstr>
      <vt:lpstr>Foundry</vt:lpstr>
      <vt:lpstr>PowerPoint Presentation</vt:lpstr>
      <vt:lpstr>What We Believe Series: </vt:lpstr>
      <vt:lpstr>PowerPoint Presentation</vt:lpstr>
      <vt:lpstr>   Article Two Point A:                            God the Father 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admin</cp:lastModifiedBy>
  <cp:revision>5</cp:revision>
  <dcterms:created xsi:type="dcterms:W3CDTF">2017-01-28T00:41:59Z</dcterms:created>
  <dcterms:modified xsi:type="dcterms:W3CDTF">2017-01-29T14:36:48Z</dcterms:modified>
</cp:coreProperties>
</file>