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6" r:id="rId8"/>
    <p:sldId id="267" r:id="rId9"/>
    <p:sldId id="268" r:id="rId10"/>
    <p:sldId id="26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46AFC-9A13-4063-994E-22C859777345}" type="datetimeFigureOut">
              <a:rPr lang="en-US" smtClean="0"/>
              <a:pPr/>
              <a:t>1/7/2017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0665E-F1CE-405F-B5A4-19E770BD0B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46AFC-9A13-4063-994E-22C859777345}" type="datetimeFigureOut">
              <a:rPr lang="en-US" smtClean="0"/>
              <a:pPr/>
              <a:t>1/7/2017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0665E-F1CE-405F-B5A4-19E770BD0B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46AFC-9A13-4063-994E-22C859777345}" type="datetimeFigureOut">
              <a:rPr lang="en-US" smtClean="0"/>
              <a:pPr/>
              <a:t>1/7/2017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0665E-F1CE-405F-B5A4-19E770BD0B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46AFC-9A13-4063-994E-22C859777345}" type="datetimeFigureOut">
              <a:rPr lang="en-US" smtClean="0"/>
              <a:pPr/>
              <a:t>1/7/2017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0665E-F1CE-405F-B5A4-19E770BD0B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46AFC-9A13-4063-994E-22C859777345}" type="datetimeFigureOut">
              <a:rPr lang="en-US" smtClean="0"/>
              <a:pPr/>
              <a:t>1/7/2017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0665E-F1CE-405F-B5A4-19E770BD0B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46AFC-9A13-4063-994E-22C859777345}" type="datetimeFigureOut">
              <a:rPr lang="en-US" smtClean="0"/>
              <a:pPr/>
              <a:t>1/7/2017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0665E-F1CE-405F-B5A4-19E770BD0B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46AFC-9A13-4063-994E-22C859777345}" type="datetimeFigureOut">
              <a:rPr lang="en-US" smtClean="0"/>
              <a:pPr/>
              <a:t>1/7/2017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0665E-F1CE-405F-B5A4-19E770BD0B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46AFC-9A13-4063-994E-22C859777345}" type="datetimeFigureOut">
              <a:rPr lang="en-US" smtClean="0"/>
              <a:pPr/>
              <a:t>1/7/2017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0665E-F1CE-405F-B5A4-19E770BD0B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46AFC-9A13-4063-994E-22C859777345}" type="datetimeFigureOut">
              <a:rPr lang="en-US" smtClean="0"/>
              <a:pPr/>
              <a:t>1/7/2017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0665E-F1CE-405F-B5A4-19E770BD0B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46AFC-9A13-4063-994E-22C859777345}" type="datetimeFigureOut">
              <a:rPr lang="en-US" smtClean="0"/>
              <a:pPr/>
              <a:t>1/7/2017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0665E-F1CE-405F-B5A4-19E770BD0B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46AFC-9A13-4063-994E-22C859777345}" type="datetimeFigureOut">
              <a:rPr lang="en-US" smtClean="0"/>
              <a:pPr/>
              <a:t>1/7/2017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EB0665E-F1CE-405F-B5A4-19E770BD0B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C446AFC-9A13-4063-994E-22C859777345}" type="datetimeFigureOut">
              <a:rPr lang="en-US" smtClean="0"/>
              <a:pPr/>
              <a:t>1/7/2017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EB0665E-F1CE-405F-B5A4-19E770BD0BFC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762000" y="1066800"/>
            <a:ext cx="7697556" cy="50167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80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 NEW YEAR’S </a:t>
            </a:r>
          </a:p>
          <a:p>
            <a:pPr algn="ctr"/>
            <a:r>
              <a:rPr lang="en-US" sz="80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EXAMINATION</a:t>
            </a:r>
          </a:p>
          <a:p>
            <a:pPr algn="ctr"/>
            <a:endParaRPr lang="en-US" sz="80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en-US" sz="80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Acts 17:11-20</a:t>
            </a:r>
            <a:endParaRPr lang="en-US" sz="54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762000" y="1066800"/>
            <a:ext cx="7697556" cy="50167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80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 NEW YEAR’S </a:t>
            </a:r>
          </a:p>
          <a:p>
            <a:pPr algn="ctr"/>
            <a:r>
              <a:rPr lang="en-US" sz="80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EXAMINATION</a:t>
            </a:r>
          </a:p>
          <a:p>
            <a:pPr algn="ctr"/>
            <a:endParaRPr lang="en-US" sz="80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en-US" sz="80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Acts 17:11-20</a:t>
            </a:r>
            <a:endParaRPr lang="en-US" sz="54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00600"/>
          </a:xfrm>
        </p:spPr>
        <p:txBody>
          <a:bodyPr/>
          <a:lstStyle/>
          <a:p>
            <a:pPr algn="ctr">
              <a:buNone/>
            </a:pPr>
            <a:r>
              <a:rPr lang="en-US" sz="9600" b="1" dirty="0" smtClean="0"/>
              <a:t>1. God must        be our </a:t>
            </a:r>
            <a:r>
              <a:rPr lang="en-US" sz="9600" b="1" u="sng" dirty="0" smtClean="0"/>
              <a:t>first</a:t>
            </a:r>
            <a:r>
              <a:rPr lang="en-US" sz="9600" b="1" dirty="0" smtClean="0"/>
              <a:t> priority.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38912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9600" b="1" dirty="0" smtClean="0"/>
              <a:t>2. </a:t>
            </a:r>
            <a:r>
              <a:rPr lang="en-US" sz="9600" b="1" u="sng" dirty="0" smtClean="0"/>
              <a:t>Study</a:t>
            </a:r>
            <a:r>
              <a:rPr lang="en-US" sz="9600" b="1" dirty="0" smtClean="0"/>
              <a:t>  God’s     Word.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9530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9600" b="1" dirty="0" smtClean="0"/>
              <a:t>3. </a:t>
            </a:r>
            <a:r>
              <a:rPr lang="en-US" sz="9600" b="1" u="sng" dirty="0" smtClean="0"/>
              <a:t>Share</a:t>
            </a:r>
            <a:r>
              <a:rPr lang="en-US" sz="9600" b="1" dirty="0" smtClean="0"/>
              <a:t> </a:t>
            </a:r>
          </a:p>
          <a:p>
            <a:pPr algn="ctr">
              <a:buNone/>
            </a:pPr>
            <a:r>
              <a:rPr lang="en-US" sz="9600" b="1" dirty="0" smtClean="0"/>
              <a:t>God’s </a:t>
            </a:r>
          </a:p>
          <a:p>
            <a:pPr algn="ctr">
              <a:buNone/>
            </a:pPr>
            <a:r>
              <a:rPr lang="en-US" sz="9600" b="1" dirty="0" smtClean="0"/>
              <a:t>Word</a:t>
            </a:r>
            <a:endParaRPr lang="en-US" sz="8800" b="1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9600" b="1" dirty="0" smtClean="0"/>
              <a:t>4. </a:t>
            </a:r>
            <a:r>
              <a:rPr lang="en-US" sz="9600" b="1" u="sng" dirty="0" smtClean="0"/>
              <a:t>Examine</a:t>
            </a:r>
            <a:r>
              <a:rPr lang="en-US" sz="9600" b="1" dirty="0" smtClean="0"/>
              <a:t> Ourselves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8000" b="1" dirty="0" smtClean="0"/>
              <a:t>THE TEST:</a:t>
            </a:r>
            <a:endParaRPr lang="en-US" sz="8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17720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en-US" sz="7800" b="1" dirty="0" smtClean="0"/>
              <a:t>1) When was the last time you prayed and did not need something or was in trouble?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8000" b="1" dirty="0" smtClean="0"/>
              <a:t>THE TEST:</a:t>
            </a:r>
            <a:endParaRPr lang="en-US" sz="8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17720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n-US" sz="7200" b="1" dirty="0" smtClean="0"/>
              <a:t>2) When is the last time you shared Jesus with someone who is not a Christian?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8000" b="1" dirty="0" smtClean="0"/>
              <a:t>THE TEST:</a:t>
            </a:r>
            <a:endParaRPr lang="en-US" sz="8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1772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sz="6600" b="1" dirty="0" smtClean="0"/>
              <a:t>3) When is the last time that you sat down and meditated (studied) on a passage of scripture?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8000" b="1" dirty="0" smtClean="0"/>
              <a:t>THE TEST:</a:t>
            </a:r>
            <a:endParaRPr lang="en-US" sz="8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1772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sz="6600" b="1" dirty="0" smtClean="0"/>
              <a:t>4) When is the last time you sacrificially gave without expecting something in return?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</TotalTime>
  <Words>123</Words>
  <Application>Microsoft Office PowerPoint</Application>
  <PresentationFormat>On-screen Show (4:3)</PresentationFormat>
  <Paragraphs>22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Flow</vt:lpstr>
      <vt:lpstr>Slide 1</vt:lpstr>
      <vt:lpstr>Slide 2</vt:lpstr>
      <vt:lpstr>Slide 3</vt:lpstr>
      <vt:lpstr>Slide 4</vt:lpstr>
      <vt:lpstr>Slide 5</vt:lpstr>
      <vt:lpstr>THE TEST:</vt:lpstr>
      <vt:lpstr>THE TEST:</vt:lpstr>
      <vt:lpstr>THE TEST:</vt:lpstr>
      <vt:lpstr>THE TEST:</vt:lpstr>
      <vt:lpstr>Slide 10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Owner</dc:creator>
  <cp:lastModifiedBy>Owner</cp:lastModifiedBy>
  <cp:revision>2</cp:revision>
  <dcterms:created xsi:type="dcterms:W3CDTF">2017-01-07T19:21:43Z</dcterms:created>
  <dcterms:modified xsi:type="dcterms:W3CDTF">2017-01-07T19:43:54Z</dcterms:modified>
</cp:coreProperties>
</file>