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smtClean="0">
                <a:solidFill>
                  <a:schemeClr val="bg1"/>
                </a:solidFill>
              </a:rPr>
              <a:t>6 Marks </a:t>
            </a:r>
            <a:r>
              <a:rPr lang="en-US" sz="7200" b="1" dirty="0" smtClean="0">
                <a:solidFill>
                  <a:schemeClr val="bg1"/>
                </a:solidFill>
              </a:rPr>
              <a:t>of the  Vibrant Church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Acts 2:42-47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401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1. Sound Doctrine. (vs. 42)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 </a:t>
            </a:r>
            <a:r>
              <a:rPr lang="en-US" sz="9600" b="1" dirty="0" smtClean="0"/>
              <a:t> </a:t>
            </a:r>
            <a:endParaRPr lang="en-US" sz="9600" dirty="0" smtClean="0"/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2. Fellowship. (vs. 42)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92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3. Prayer.      (vs. 42)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4. Unity.              (vs. 44 &amp; 46)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5. Stewardship.                  (vs. 45)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6. Worship.  (vs. 47)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2016-09-04T00:40:07Z</dcterms:created>
  <dcterms:modified xsi:type="dcterms:W3CDTF">2016-09-04T01:00:52Z</dcterms:modified>
</cp:coreProperties>
</file>