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go2hrcc.org/storage/Sermons/Unleashed/The_Church_Unleashed_326x245.jpg?__SQUARESPACE_CACHEVERSION=1245183329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135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The Mission of the Church &amp; </a:t>
            </a:r>
            <a:r>
              <a:rPr lang="en-US" sz="7200" b="1" smtClean="0">
                <a:solidFill>
                  <a:schemeClr val="bg1"/>
                </a:solidFill>
              </a:rPr>
              <a:t>Every Christian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Acts 1:8</a:t>
            </a: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1. The Call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A. Who? All Christians are called.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B. The Promise—Shall receive the Holy Spirit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C. The Power—The Holy Spirit will give us the power for everything God calls us to do.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D. The Person—The person who gives that power is the Holy Spirit.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E. The Purpose— The Holy Spirit will </a:t>
            </a:r>
            <a:r>
              <a:rPr lang="en-US" sz="3600" b="1" dirty="0" smtClean="0">
                <a:solidFill>
                  <a:schemeClr val="bg1"/>
                </a:solidFill>
              </a:rPr>
              <a:t>empower the </a:t>
            </a:r>
            <a:r>
              <a:rPr lang="en-US" sz="3600" b="1" dirty="0" smtClean="0">
                <a:solidFill>
                  <a:schemeClr val="bg1"/>
                </a:solidFill>
              </a:rPr>
              <a:t>Christian and expand the church.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92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2. The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Commission </a:t>
            </a:r>
            <a:r>
              <a:rPr lang="en-US" sz="9600" b="1" dirty="0" smtClean="0"/>
              <a:t> </a:t>
            </a:r>
            <a:endParaRPr lang="en-US" sz="9600" dirty="0" smtClean="0"/>
          </a:p>
          <a:p>
            <a:pPr algn="ctr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A. The Messenger. </a:t>
            </a:r>
            <a:r>
              <a:rPr lang="en-US" sz="7200" b="1" dirty="0" smtClean="0">
                <a:solidFill>
                  <a:schemeClr val="bg1"/>
                </a:solidFill>
              </a:rPr>
              <a:t> </a:t>
            </a: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B. The Message.</a:t>
            </a:r>
          </a:p>
          <a:p>
            <a:pPr marL="514350" indent="-51435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440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C. The Testimony                of the                Messenger.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go2hrcc.org/storage/Sermons/Unleashed/The_Church_Unleashed_326x245.jpg?__SQUARESPACE_CACHEVERSION=1245183329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100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2016-08-13T14:09:12Z</dcterms:created>
  <dcterms:modified xsi:type="dcterms:W3CDTF">2016-08-13T16:36:58Z</dcterms:modified>
</cp:coreProperties>
</file>