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5" r:id="rId6"/>
    <p:sldId id="262" r:id="rId7"/>
    <p:sldId id="266" r:id="rId8"/>
    <p:sldId id="267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E9286-162F-483C-A1ED-87EA30829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6CB98-A92D-4AD9-8393-620D72D5F5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www.go2hrcc.org/storage/Sermons/Unleashed/The_Church_Unleashed_326x245.jpg?__SQUARESPACE_CACHEVERSION=12451833293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http://www.go2hrcc.org/storage/Sermons/Unleashed/The_Church_Unleashed_326x245.jpg?__SQUARESPACE_CACHEVERSION=12451833293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Equipped for                the Task</a:t>
            </a:r>
          </a:p>
          <a:p>
            <a:pPr algn="ctr">
              <a:buNone/>
            </a:pPr>
            <a:endParaRPr lang="en-US" sz="72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Acts 1:4-7</a:t>
            </a:r>
          </a:p>
          <a:p>
            <a:pPr algn="ctr">
              <a:buNone/>
            </a:pP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I. The Source of our </a:t>
            </a:r>
            <a:r>
              <a:rPr lang="en-US" sz="7200" b="1" dirty="0" smtClean="0">
                <a:solidFill>
                  <a:schemeClr val="bg1"/>
                </a:solidFill>
              </a:rPr>
              <a:t>Equipping. </a:t>
            </a:r>
            <a:r>
              <a:rPr lang="en-US" sz="7200" b="1" dirty="0" smtClean="0">
                <a:solidFill>
                  <a:schemeClr val="bg1"/>
                </a:solidFill>
              </a:rPr>
              <a:t>(vs. 4-5)</a:t>
            </a:r>
          </a:p>
          <a:p>
            <a:pPr algn="ctr">
              <a:buNone/>
            </a:pPr>
            <a:endParaRPr lang="en-US" sz="72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A. The Promise of the Father.</a:t>
            </a:r>
          </a:p>
          <a:p>
            <a:pPr marL="514350" indent="-514350" algn="ctr">
              <a:buNone/>
            </a:pPr>
            <a:endParaRPr lang="en-US" sz="72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B. The Power of             the Baptizer.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1. Enlightened  them.</a:t>
            </a:r>
          </a:p>
          <a:p>
            <a:pPr algn="ctr">
              <a:buNone/>
            </a:pPr>
            <a:endParaRPr lang="en-US" sz="72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2. Energized                  them.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72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3. Encouraged   them.</a:t>
            </a:r>
          </a:p>
          <a:p>
            <a:pPr algn="ctr">
              <a:buNone/>
            </a:pPr>
            <a:endParaRPr lang="en-US" sz="72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72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 smtClean="0">
                <a:solidFill>
                  <a:schemeClr val="bg1"/>
                </a:solidFill>
              </a:rPr>
              <a:t>4. Equipped               them.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55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2016-07-29T13:43:29Z</dcterms:created>
  <dcterms:modified xsi:type="dcterms:W3CDTF">2016-07-30T01:09:30Z</dcterms:modified>
</cp:coreProperties>
</file>