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D18035-1EFB-4EBC-8DF8-E94E42A0E2E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E8070-6D7A-4096-8965-29C4FC35A8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6730-3D54-449E-8D37-E1CE4922E7B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25B25-F1B2-48B6-9898-C168FB332EA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08914-216F-4152-9A20-F920912EBAF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822849-1986-4FEC-9CF5-12E0255341D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BC292-22E1-4107-828D-7E46B26567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15A31-39B1-472E-A9F9-9A59E80D30C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D5B86C-04BA-4693-B3D0-FD8C361C42C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87BC3-1F3A-4FB6-94DA-00BEB46F48F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63873-9B80-4B1D-84B0-4BC4F0F2AC4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A8CA5A9-CCE6-48BE-A7E1-009BCF300A2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0"/>
            <a:ext cx="7772400" cy="1470025"/>
          </a:xfrm>
        </p:spPr>
        <p:txBody>
          <a:bodyPr/>
          <a:lstStyle/>
          <a:p>
            <a:r>
              <a:rPr lang="en-US" sz="9600" b="1" dirty="0" smtClean="0"/>
              <a:t>Series</a:t>
            </a:r>
            <a:br>
              <a:rPr lang="en-US" sz="9600" b="1" dirty="0" smtClean="0"/>
            </a:br>
            <a:r>
              <a:rPr lang="en-US" sz="9600" b="1" dirty="0" smtClean="0"/>
              <a:t>On</a:t>
            </a:r>
            <a:br>
              <a:rPr lang="en-US" sz="9600" b="1" dirty="0" smtClean="0"/>
            </a:br>
            <a:r>
              <a:rPr lang="en-US" sz="9600" b="1" dirty="0" smtClean="0"/>
              <a:t>Prayer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/>
          <a:lstStyle/>
          <a:p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algn="ctr">
              <a:buNone/>
            </a:pPr>
            <a:r>
              <a:rPr lang="en-US" sz="7200" b="1" dirty="0" smtClean="0"/>
              <a:t>When You Pray</a:t>
            </a:r>
          </a:p>
          <a:p>
            <a:pPr algn="ctr">
              <a:buNone/>
            </a:pPr>
            <a:endParaRPr lang="en-US" sz="7200" b="1" dirty="0" smtClean="0"/>
          </a:p>
          <a:p>
            <a:pPr algn="ctr">
              <a:buNone/>
            </a:pPr>
            <a:r>
              <a:rPr lang="en-US" sz="7200" b="1" dirty="0" smtClean="0"/>
              <a:t>MATTHEW </a:t>
            </a:r>
            <a:r>
              <a:rPr lang="en-US" sz="7200" b="1" dirty="0" smtClean="0"/>
              <a:t>6:5-8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6600" b="1" dirty="0" smtClean="0"/>
              <a:t>1</a:t>
            </a:r>
            <a:r>
              <a:rPr lang="en-US" sz="6600" b="1" dirty="0" smtClean="0"/>
              <a:t>. We have been invited and expected to pray.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en-US" sz="6600" b="1" dirty="0" smtClean="0"/>
              <a:t>2. We have been provided reasons to pray. </a:t>
            </a:r>
          </a:p>
          <a:p>
            <a:pPr algn="ctr">
              <a:buNone/>
            </a:pPr>
            <a:endParaRPr lang="en-US" sz="5400" b="1" dirty="0" smtClean="0"/>
          </a:p>
          <a:p>
            <a:pPr algn="ctr">
              <a:buNone/>
            </a:pPr>
            <a:r>
              <a:rPr lang="en-US" sz="6600" b="1" dirty="0" smtClean="0"/>
              <a:t>A</a:t>
            </a:r>
            <a:r>
              <a:rPr lang="en-US" sz="6600" b="1" dirty="0" smtClean="0"/>
              <a:t>. To bring healing to our nation. </a:t>
            </a:r>
          </a:p>
          <a:p>
            <a:pPr>
              <a:buNone/>
            </a:pPr>
            <a:r>
              <a:rPr lang="en-US" sz="6600" dirty="0" smtClean="0"/>
              <a:t> </a:t>
            </a:r>
          </a:p>
          <a:p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97563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/>
              <a:t>B. So that the Father will be glorified in the Son. </a:t>
            </a:r>
          </a:p>
          <a:p>
            <a:pPr algn="ctr">
              <a:buNone/>
            </a:pPr>
            <a:r>
              <a:rPr lang="en-US" sz="6000" b="1" dirty="0" smtClean="0"/>
              <a:t> </a:t>
            </a:r>
          </a:p>
          <a:p>
            <a:pPr algn="ctr">
              <a:buNone/>
            </a:pPr>
            <a:r>
              <a:rPr lang="en-US" sz="6000" b="1" dirty="0" smtClean="0"/>
              <a:t>C. So that our joy will be made full.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/>
              <a:t>3. We have proof prayer works.</a:t>
            </a:r>
          </a:p>
          <a:p>
            <a:pPr algn="ctr">
              <a:buNone/>
            </a:pPr>
            <a:endParaRPr lang="en-US" sz="6000" b="1" dirty="0" smtClean="0"/>
          </a:p>
          <a:p>
            <a:pPr algn="ctr">
              <a:buNone/>
            </a:pPr>
            <a:r>
              <a:rPr lang="en-US" sz="6000" b="1" dirty="0" smtClean="0"/>
              <a:t>A</a:t>
            </a:r>
            <a:r>
              <a:rPr lang="en-US" sz="6000" b="1" dirty="0" smtClean="0"/>
              <a:t>. God heard His people.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638800"/>
          </a:xfrm>
        </p:spPr>
        <p:txBody>
          <a:bodyPr/>
          <a:lstStyle/>
          <a:p>
            <a:pPr algn="ctr">
              <a:buNone/>
            </a:pPr>
            <a:r>
              <a:rPr lang="en-US" sz="6000" b="1" dirty="0" smtClean="0"/>
              <a:t>B. God heard Hannah. </a:t>
            </a:r>
          </a:p>
          <a:p>
            <a:pPr algn="ctr">
              <a:buNone/>
            </a:pPr>
            <a:r>
              <a:rPr lang="en-US" sz="6000" b="1" dirty="0" smtClean="0"/>
              <a:t> </a:t>
            </a:r>
          </a:p>
          <a:p>
            <a:pPr algn="ctr">
              <a:buNone/>
            </a:pPr>
            <a:r>
              <a:rPr lang="en-US" sz="6000" b="1" dirty="0" smtClean="0"/>
              <a:t>C. God heard Elijah. </a:t>
            </a:r>
          </a:p>
          <a:p>
            <a:pPr algn="ctr">
              <a:buNone/>
            </a:pPr>
            <a:r>
              <a:rPr lang="en-US" sz="6000" b="1" dirty="0" smtClean="0"/>
              <a:t> </a:t>
            </a:r>
          </a:p>
          <a:p>
            <a:pPr algn="ctr">
              <a:buNone/>
            </a:pPr>
            <a:r>
              <a:rPr lang="en-US" sz="6000" b="1" dirty="0" smtClean="0"/>
              <a:t>D. God hears us when we pray.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70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Series On Prayer </vt:lpstr>
      <vt:lpstr>Slide 2</vt:lpstr>
      <vt:lpstr>Slide 3</vt:lpstr>
      <vt:lpstr>Slide 4</vt:lpstr>
      <vt:lpstr>Slide 5</vt:lpstr>
      <vt:lpstr>Slide 6</vt:lpstr>
      <vt:lpstr>Slide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Series On Prayer</dc:title>
  <dc:creator>Owner</dc:creator>
  <cp:lastModifiedBy>Owner</cp:lastModifiedBy>
  <cp:revision>2</cp:revision>
  <dcterms:created xsi:type="dcterms:W3CDTF">2016-05-01T01:53:41Z</dcterms:created>
  <dcterms:modified xsi:type="dcterms:W3CDTF">2016-05-01T02:09:59Z</dcterms:modified>
</cp:coreProperties>
</file>