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  <p:sldId id="262" r:id="rId6"/>
    <p:sldId id="261" r:id="rId7"/>
    <p:sldId id="270" r:id="rId8"/>
    <p:sldId id="269" r:id="rId9"/>
    <p:sldId id="268" r:id="rId10"/>
    <p:sldId id="267" r:id="rId11"/>
    <p:sldId id="266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71D4-1E52-469B-A409-A4091080563C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AEB6C-EE22-4902-B0B4-4CFF6C61B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71D4-1E52-469B-A409-A4091080563C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AEB6C-EE22-4902-B0B4-4CFF6C61B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71D4-1E52-469B-A409-A4091080563C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AEB6C-EE22-4902-B0B4-4CFF6C61B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71D4-1E52-469B-A409-A4091080563C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AEB6C-EE22-4902-B0B4-4CFF6C61B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71D4-1E52-469B-A409-A4091080563C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AEB6C-EE22-4902-B0B4-4CFF6C61B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71D4-1E52-469B-A409-A4091080563C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AEB6C-EE22-4902-B0B4-4CFF6C61B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71D4-1E52-469B-A409-A4091080563C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AEB6C-EE22-4902-B0B4-4CFF6C61B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71D4-1E52-469B-A409-A4091080563C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AEB6C-EE22-4902-B0B4-4CFF6C61B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71D4-1E52-469B-A409-A4091080563C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AEB6C-EE22-4902-B0B4-4CFF6C61B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71D4-1E52-469B-A409-A4091080563C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AEB6C-EE22-4902-B0B4-4CFF6C61B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71D4-1E52-469B-A409-A4091080563C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AEB6C-EE22-4902-B0B4-4CFF6C61B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D71D4-1E52-469B-A409-A4091080563C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AEB6C-EE22-4902-B0B4-4CFF6C61B3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https://encrypted-tbn3.gstatic.com/images?q=tbn:ANd9GcS44ig3KzTDvm6Hb4IOr2PJYR5avLhqptl3uOHtltHUxH3_JuH13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0" y="228600"/>
            <a:ext cx="73152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What can the </a:t>
            </a:r>
            <a:r>
              <a:rPr lang="en-US" sz="8000" b="1" smtClean="0">
                <a:solidFill>
                  <a:schemeClr val="bg1"/>
                </a:solidFill>
              </a:rPr>
              <a:t>Church learn </a:t>
            </a:r>
            <a:r>
              <a:rPr lang="en-US" sz="8000" b="1" dirty="0">
                <a:solidFill>
                  <a:schemeClr val="bg1"/>
                </a:solidFill>
              </a:rPr>
              <a:t>from the </a:t>
            </a:r>
            <a:r>
              <a:rPr lang="en-US" sz="8000" b="1">
                <a:solidFill>
                  <a:schemeClr val="bg1"/>
                </a:solidFill>
              </a:rPr>
              <a:t>Rich </a:t>
            </a:r>
            <a:r>
              <a:rPr lang="en-US" sz="8000" b="1" smtClean="0">
                <a:solidFill>
                  <a:schemeClr val="bg1"/>
                </a:solidFill>
              </a:rPr>
              <a:t>Man in Hell? </a:t>
            </a:r>
            <a:endParaRPr lang="en-US" sz="8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Luke </a:t>
            </a:r>
            <a:r>
              <a:rPr lang="en-US" sz="8000" b="1" dirty="0">
                <a:solidFill>
                  <a:schemeClr val="bg1"/>
                </a:solidFill>
              </a:rPr>
              <a:t>16:19-31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https://encrypted-tbn3.gstatic.com/images?q=tbn:ANd9GcS44ig3KzTDvm6Hb4IOr2PJYR5avLhqptl3uOHtltHUxH3_JuH13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0" y="1447800"/>
            <a:ext cx="7315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2.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b="1" dirty="0">
                <a:solidFill>
                  <a:schemeClr val="bg1"/>
                </a:solidFill>
              </a:rPr>
              <a:t>Repentance is necessary for salvation</a:t>
            </a:r>
            <a:r>
              <a:rPr lang="en-US" sz="8000" dirty="0">
                <a:solidFill>
                  <a:schemeClr val="bg1"/>
                </a:solidFill>
              </a:rPr>
              <a:t>. </a:t>
            </a:r>
            <a:endParaRPr lang="en-US" sz="8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https://encrypted-tbn3.gstatic.com/images?q=tbn:ANd9GcS44ig3KzTDvm6Hb4IOr2PJYR5avLhqptl3uOHtltHUxH3_JuH13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0" y="1371600"/>
            <a:ext cx="7315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3. Evangelism must be a </a:t>
            </a:r>
            <a:r>
              <a:rPr lang="en-US" sz="8000" b="1" dirty="0" smtClean="0">
                <a:solidFill>
                  <a:schemeClr val="bg1"/>
                </a:solidFill>
              </a:rPr>
              <a:t>priority.</a:t>
            </a:r>
            <a:endParaRPr lang="en-US" sz="8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https://encrypted-tbn3.gstatic.com/images?q=tbn:ANd9GcS44ig3KzTDvm6Hb4IOr2PJYR5avLhqptl3uOHtltHUxH3_JuH13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0" y="1752600"/>
            <a:ext cx="7315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4. Church work is eternal </a:t>
            </a:r>
            <a:r>
              <a:rPr lang="en-US" sz="8000" b="1" dirty="0" smtClean="0">
                <a:solidFill>
                  <a:schemeClr val="bg1"/>
                </a:solidFill>
              </a:rPr>
              <a:t>work.</a:t>
            </a:r>
            <a:endParaRPr lang="en-US" sz="8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https://encrypted-tbn3.gstatic.com/images?q=tbn:ANd9GcS44ig3KzTDvm6Hb4IOr2PJYR5avLhqptl3uOHtltHUxH3_JuH13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0" y="1600200"/>
            <a:ext cx="7315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u="sng" dirty="0">
                <a:solidFill>
                  <a:schemeClr val="bg1"/>
                </a:solidFill>
              </a:rPr>
              <a:t>1: Hell is a real and terrible place: </a:t>
            </a:r>
            <a:endParaRPr lang="en-US" sz="8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https://encrypted-tbn3.gstatic.com/images?q=tbn:ANd9GcS44ig3KzTDvm6Hb4IOr2PJYR5avLhqptl3uOHtltHUxH3_JuH13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0" y="1828800"/>
            <a:ext cx="7315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A. Hell is a place of sorrows.</a:t>
            </a:r>
            <a:endParaRPr lang="en-US" sz="8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https://encrypted-tbn3.gstatic.com/images?q=tbn:ANd9GcS44ig3KzTDvm6Hb4IOr2PJYR5avLhqptl3uOHtltHUxH3_JuH13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0" y="1828800"/>
            <a:ext cx="7315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B. Hell is a place of wickedness.</a:t>
            </a:r>
            <a:endParaRPr lang="en-US" sz="8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https://encrypted-tbn3.gstatic.com/images?q=tbn:ANd9GcS44ig3KzTDvm6Hb4IOr2PJYR5avLhqptl3uOHtltHUxH3_JuH13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0" y="1828800"/>
            <a:ext cx="7315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C. Hell is a place of Darkness.</a:t>
            </a:r>
            <a:endParaRPr lang="en-US" sz="8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https://encrypted-tbn3.gstatic.com/images?q=tbn:ANd9GcS44ig3KzTDvm6Hb4IOr2PJYR5avLhqptl3uOHtltHUxH3_JuH13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0" y="1828800"/>
            <a:ext cx="7315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D. Hell is a place of punishment.</a:t>
            </a:r>
            <a:endParaRPr lang="en-US" sz="8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https://encrypted-tbn3.gstatic.com/images?q=tbn:ANd9GcS44ig3KzTDvm6Hb4IOr2PJYR5avLhqptl3uOHtltHUxH3_JuH13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0" y="1828800"/>
            <a:ext cx="7315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E. Hell is a place of misery.</a:t>
            </a:r>
            <a:endParaRPr lang="en-US" sz="8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https://encrypted-tbn3.gstatic.com/images?q=tbn:ANd9GcS44ig3KzTDvm6Hb4IOr2PJYR5avLhqptl3uOHtltHUxH3_JuH13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0" y="914400"/>
            <a:ext cx="7315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F. Hell is a place of weeping and gnashing of teeth.</a:t>
            </a:r>
            <a:endParaRPr lang="en-US" sz="8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https://encrypted-tbn3.gstatic.com/images?q=tbn:ANd9GcS44ig3KzTDvm6Hb4IOr2PJYR5avLhqptl3uOHtltHUxH3_JuH13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0" y="990600"/>
            <a:ext cx="7315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G. Hell is a </a:t>
            </a:r>
            <a:r>
              <a:rPr lang="en-US" sz="8000" b="1" dirty="0" smtClean="0">
                <a:solidFill>
                  <a:schemeClr val="bg1"/>
                </a:solidFill>
              </a:rPr>
              <a:t>              place </a:t>
            </a:r>
            <a:r>
              <a:rPr lang="en-US" sz="8000" b="1" dirty="0">
                <a:solidFill>
                  <a:schemeClr val="bg1"/>
                </a:solidFill>
              </a:rPr>
              <a:t>of Unquenchable </a:t>
            </a:r>
            <a:r>
              <a:rPr lang="en-US" sz="8000" b="1" dirty="0" smtClean="0">
                <a:solidFill>
                  <a:schemeClr val="bg1"/>
                </a:solidFill>
              </a:rPr>
              <a:t>Fire.</a:t>
            </a:r>
            <a:endParaRPr lang="en-US" sz="8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116</Words>
  <Application>Microsoft Office PowerPoint</Application>
  <PresentationFormat>On-screen Show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3</cp:revision>
  <dcterms:created xsi:type="dcterms:W3CDTF">2016-04-23T23:30:21Z</dcterms:created>
  <dcterms:modified xsi:type="dcterms:W3CDTF">2016-04-23T23:43:37Z</dcterms:modified>
</cp:coreProperties>
</file>