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324F-6142-4A13-AA60-6CC00C5A7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C2C0-A740-4128-B4F3-352BE88988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324F-6142-4A13-AA60-6CC00C5A7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C2C0-A740-4128-B4F3-352BE88988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324F-6142-4A13-AA60-6CC00C5A7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C2C0-A740-4128-B4F3-352BE88988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324F-6142-4A13-AA60-6CC00C5A7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C2C0-A740-4128-B4F3-352BE88988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324F-6142-4A13-AA60-6CC00C5A7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C2C0-A740-4128-B4F3-352BE88988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324F-6142-4A13-AA60-6CC00C5A7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C2C0-A740-4128-B4F3-352BE88988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324F-6142-4A13-AA60-6CC00C5A7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C2C0-A740-4128-B4F3-352BE88988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324F-6142-4A13-AA60-6CC00C5A7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C2C0-A740-4128-B4F3-352BE88988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324F-6142-4A13-AA60-6CC00C5A7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C2C0-A740-4128-B4F3-352BE88988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324F-6142-4A13-AA60-6CC00C5A7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C2C0-A740-4128-B4F3-352BE88988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4324F-6142-4A13-AA60-6CC00C5A7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DC2C0-A740-4128-B4F3-352BE88988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4324F-6142-4A13-AA60-6CC00C5A7C9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DC2C0-A740-4128-B4F3-352BE88988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700" b="1" dirty="0">
                <a:latin typeface="Times New Roman" pitchFamily="18" charset="0"/>
                <a:cs typeface="Times New Roman" pitchFamily="18" charset="0"/>
              </a:rPr>
              <a:t>The Fish and the Coin</a:t>
            </a:r>
            <a:br>
              <a:rPr lang="en-US" sz="67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6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700" b="1" dirty="0" smtClean="0">
                <a:latin typeface="Times New Roman" pitchFamily="18" charset="0"/>
                <a:cs typeface="Times New Roman" pitchFamily="18" charset="0"/>
              </a:rPr>
              <a:t>Matthew </a:t>
            </a:r>
            <a:r>
              <a:rPr lang="en-US" sz="6700" b="1" dirty="0">
                <a:latin typeface="Times New Roman" pitchFamily="18" charset="0"/>
                <a:cs typeface="Times New Roman" pitchFamily="18" charset="0"/>
              </a:rPr>
              <a:t>17:24-27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algn="ctr">
              <a:buNone/>
            </a:pP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1. Christ knows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               your needs. </a:t>
            </a: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(vs. 25)</a:t>
            </a:r>
          </a:p>
          <a:p>
            <a:pPr algn="ctr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2. Christ makes provision for your needs. (vs. 27)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3. Christ’s provision is exactly what you need.                  (vs. 27)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46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1_Office Theme</vt:lpstr>
      <vt:lpstr>The Fish and the Coin  Matthew 17:24-27 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Fish and the Coin  Matthew 17:24-27</dc:title>
  <dc:creator>Owner</dc:creator>
  <cp:lastModifiedBy>Owner</cp:lastModifiedBy>
  <cp:revision>2</cp:revision>
  <dcterms:created xsi:type="dcterms:W3CDTF">2014-11-22T03:12:57Z</dcterms:created>
  <dcterms:modified xsi:type="dcterms:W3CDTF">2014-11-22T03:28:05Z</dcterms:modified>
</cp:coreProperties>
</file>