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AF39-AF0D-4032-82B0-FBE8245A3F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03E7-04A1-4494-B5F4-CF1BBDD2E6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8900" b="1" dirty="0">
                <a:latin typeface="Times New Roman" pitchFamily="18" charset="0"/>
                <a:cs typeface="Times New Roman" pitchFamily="18" charset="0"/>
              </a:rPr>
              <a:t>Like?</a:t>
            </a:r>
            <a:br>
              <a:rPr lang="en-US" sz="89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dirty="0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sz="8900" b="1" dirty="0">
                <a:latin typeface="Times New Roman" pitchFamily="18" charset="0"/>
                <a:cs typeface="Times New Roman" pitchFamily="18" charset="0"/>
              </a:rPr>
              <a:t>. 19:1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I. The personality 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of God.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38600"/>
          </a:xfrm>
        </p:spPr>
        <p:txBody>
          <a:bodyPr>
            <a:normAutofit/>
          </a:bodyPr>
          <a:lstStyle/>
          <a:p>
            <a:pPr marL="914400" indent="-914400"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1. God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 a person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914400" algn="ctr">
              <a:buNone/>
            </a:pP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 God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 spirit.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None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II. The nature of God’s character.</a:t>
            </a:r>
            <a:br>
              <a:rPr lang="en-US" sz="53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God is eternal. 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Gen.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1:1, Ps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90:2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2. God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 holy. 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Isa.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6:3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3. God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omnipotent. Matt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19:26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4. God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omniscient.       Ps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139:1–6, Ps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147:4, 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Matt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10:30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5.	God is omnipresent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   Ps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139:7–12, Ps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46:1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6.	God is great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86:10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7.	God is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love.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4:8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B. The judgment of God is according to deeds.</a:t>
            </a:r>
          </a:p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Rom. 2:6</a:t>
            </a:r>
          </a:p>
          <a:p>
            <a:pPr algn="ctr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C. The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judgment of God is without partiality.</a:t>
            </a:r>
          </a:p>
          <a:p>
            <a:pPr algn="ctr"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Rom.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2:11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D. The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judgment of God is with reference to the gospel.</a:t>
            </a:r>
          </a:p>
          <a:p>
            <a:pPr algn="ctr">
              <a:buNone/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Rom.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2:16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IV. God’s future relationship to humankind and the world.</a:t>
            </a:r>
            <a:br>
              <a:rPr lang="en-US" sz="53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AutoNum type="arabicPeriod"/>
            </a:pP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will be required to give an account to </a:t>
            </a: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God.                        Rom</a:t>
            </a: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14:10–12</a:t>
            </a:r>
          </a:p>
          <a:p>
            <a:pPr algn="ctr">
              <a:buNone/>
            </a:pPr>
            <a:endParaRPr lang="en-US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.	The judgment of God is according to truth.</a:t>
            </a:r>
          </a:p>
          <a:p>
            <a:pPr algn="ctr">
              <a:buNone/>
            </a:pP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Rom. </a:t>
            </a:r>
            <a:r>
              <a:rPr lang="en-US" sz="6200" b="1" dirty="0" smtClean="0">
                <a:latin typeface="Times New Roman" pitchFamily="18" charset="0"/>
                <a:cs typeface="Times New Roman" pitchFamily="18" charset="0"/>
              </a:rPr>
              <a:t>2:2</a:t>
            </a:r>
            <a:endParaRPr lang="en-US" sz="6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 marL="514350" indent="-514350">
              <a:buNone/>
            </a:pP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. God 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will reward the faithful and punish the unbeliever.</a:t>
            </a:r>
            <a:endParaRPr lang="en-US" sz="5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Matt. 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25:31–46</a:t>
            </a:r>
            <a:endParaRPr lang="en-US" sz="5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8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. God 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will live forever with his children.</a:t>
            </a:r>
            <a:endParaRPr lang="en-US" sz="5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Rev. 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21:1–4</a:t>
            </a:r>
            <a:endParaRPr lang="en-US" sz="5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What Is  God Like?  Ps. 19:1 </vt:lpstr>
      <vt:lpstr>I. The personality  of God. </vt:lpstr>
      <vt:lpstr>II. The nature of God’s character. </vt:lpstr>
      <vt:lpstr>Slide 4</vt:lpstr>
      <vt:lpstr>Slide 5</vt:lpstr>
      <vt:lpstr>Slide 6</vt:lpstr>
      <vt:lpstr>IV. God’s future relationship to humankind and the world. 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God Like?  Ps. 19:1 </dc:title>
  <dc:creator>Owner</dc:creator>
  <cp:lastModifiedBy>Owner</cp:lastModifiedBy>
  <cp:revision>1</cp:revision>
  <dcterms:created xsi:type="dcterms:W3CDTF">2016-03-18T01:45:14Z</dcterms:created>
  <dcterms:modified xsi:type="dcterms:W3CDTF">2016-03-18T01:46:08Z</dcterms:modified>
</cp:coreProperties>
</file>