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6F1D-80F2-43FC-8432-66D4EBEA6454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A9D-0D61-45AB-8695-400B5B22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6F1D-80F2-43FC-8432-66D4EBEA6454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A9D-0D61-45AB-8695-400B5B22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6F1D-80F2-43FC-8432-66D4EBEA6454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A9D-0D61-45AB-8695-400B5B22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6F1D-80F2-43FC-8432-66D4EBEA6454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A9D-0D61-45AB-8695-400B5B22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6F1D-80F2-43FC-8432-66D4EBEA6454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A9D-0D61-45AB-8695-400B5B22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6F1D-80F2-43FC-8432-66D4EBEA6454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A9D-0D61-45AB-8695-400B5B22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6F1D-80F2-43FC-8432-66D4EBEA6454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A9D-0D61-45AB-8695-400B5B22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6F1D-80F2-43FC-8432-66D4EBEA6454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A9D-0D61-45AB-8695-400B5B22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6F1D-80F2-43FC-8432-66D4EBEA6454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A9D-0D61-45AB-8695-400B5B22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6F1D-80F2-43FC-8432-66D4EBEA6454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A9D-0D61-45AB-8695-400B5B22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6F1D-80F2-43FC-8432-66D4EBEA6454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A9D-0D61-45AB-8695-400B5B22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6F1D-80F2-43FC-8432-66D4EBEA6454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64A9D-0D61-45AB-8695-400B5B22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Jes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838200"/>
            <a:ext cx="5257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Salvation From the Cross</a:t>
            </a:r>
          </a:p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Luke 23:39-43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algn="ctr">
              <a:buNone/>
            </a:pP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I. The repentance of a sinner.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algn="ctr"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II. The revelation of salvation.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algn="ctr"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III. The reward of the Savior.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</cp:revision>
  <dcterms:created xsi:type="dcterms:W3CDTF">2016-03-18T16:45:34Z</dcterms:created>
  <dcterms:modified xsi:type="dcterms:W3CDTF">2016-03-20T02:33:28Z</dcterms:modified>
</cp:coreProperties>
</file>