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79A4D-51B4-433E-8F49-71F512EE83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058AE-9135-42DC-ABFE-85B5854A37D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E0B30-0153-4359-869A-F3EC75B0FE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6E76-89EB-4877-BCC4-67E2C26F56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0E862-B369-4DB4-995D-B687A53696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DE830-EC55-4B51-9640-FE9DD0E3D7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D92A8-F504-4D77-B978-2B13D21E05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383A9-6637-49AC-B6A2-1C490F0303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747D2-C19F-412B-913C-B9501FAA1F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9873F-34BF-41ED-9D16-E5959CA545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3FB8-8CC2-48B1-AB28-1E586EB495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7586AE-8B58-4235-86C5-D608F0F645D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sz="6600" b="1">
                <a:cs typeface="Times New Roman" charset="0"/>
              </a:rPr>
              <a:t>   The Living Dead				</a:t>
            </a:r>
            <a:br>
              <a:rPr lang="en-US" sz="6600" b="1">
                <a:cs typeface="Times New Roman" charset="0"/>
              </a:rPr>
            </a:br>
            <a:r>
              <a:rPr lang="en-US" sz="6600" b="1">
                <a:cs typeface="Times New Roman" charset="0"/>
              </a:rPr>
              <a:t>Hebrews 11:5-6</a:t>
            </a:r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cs typeface="Times New Roman" charset="0"/>
              </a:rPr>
              <a:t>I. THAT FAITH BELIEVES GOD 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419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charset="0"/>
              </a:rPr>
              <a:t>1. We cannot know Him by sight.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charset="0"/>
              </a:rPr>
              <a:t>						                    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charset="0"/>
              </a:rPr>
              <a:t>2. We cannot know Him                                                  		  by feelings.</a:t>
            </a:r>
            <a:r>
              <a:rPr lang="en-US" sz="4000" b="1">
                <a:cs typeface="Times New Roman" charset="0"/>
              </a:rPr>
              <a:t>						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0"/>
            <a:ext cx="7772400" cy="1143000"/>
          </a:xfrm>
        </p:spPr>
        <p:txBody>
          <a:bodyPr/>
          <a:lstStyle/>
          <a:p>
            <a:r>
              <a:rPr lang="en-US" sz="5400" b="1">
                <a:cs typeface="Times New Roman" charset="0"/>
              </a:rPr>
              <a:t>3. We cannot know Him by reason.</a:t>
            </a:r>
            <a:br>
              <a:rPr lang="en-US" sz="5400" b="1">
                <a:cs typeface="Times New Roman" charset="0"/>
              </a:rPr>
            </a:br>
            <a:endParaRPr lang="en-US" sz="5400" b="1">
              <a:cs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2590800"/>
          </a:xfrm>
        </p:spPr>
        <p:txBody>
          <a:bodyPr/>
          <a:lstStyle/>
          <a:p>
            <a:pPr algn="ctr">
              <a:buFontTx/>
              <a:buNone/>
            </a:pPr>
            <a:endParaRPr lang="en-US" sz="4400" b="1">
              <a:cs typeface="Times New Roman" charset="0"/>
            </a:endParaRPr>
          </a:p>
          <a:p>
            <a:pPr algn="ctr">
              <a:buFontTx/>
              <a:buNone/>
            </a:pPr>
            <a:r>
              <a:rPr lang="en-US" sz="5400" b="1">
                <a:cs typeface="Times New Roman" charset="0"/>
              </a:rPr>
              <a:t>4. We cannot know Him by science.</a:t>
            </a:r>
            <a:r>
              <a:rPr lang="en-US"/>
              <a:t> 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charset="0"/>
              </a:rPr>
              <a:t>II. THAT FAITH BELIEVES GOD REWARDS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5400" b="1">
                <a:cs typeface="Times New Roman" charset="0"/>
              </a:rPr>
              <a:t>1. He will forgive our sin. 								                                           </a:t>
            </a:r>
          </a:p>
          <a:p>
            <a:pPr algn="ctr">
              <a:buFontTx/>
              <a:buNone/>
            </a:pPr>
            <a:r>
              <a:rPr lang="en-US" sz="5400" b="1">
                <a:cs typeface="Times New Roman" charset="0"/>
              </a:rPr>
              <a:t>2. He will re-create us.</a:t>
            </a:r>
            <a:r>
              <a:rPr lang="en-US">
                <a:cs typeface="Times New Roman" charset="0"/>
              </a:rPr>
              <a:t> 							                                                </a:t>
            </a:r>
          </a:p>
          <a:p>
            <a:pPr>
              <a:buFontTx/>
              <a:buNone/>
            </a:pPr>
            <a:endParaRPr lang="en-US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r>
              <a:rPr lang="en-US" sz="5400" b="1">
                <a:cs typeface="Times New Roman" charset="0"/>
              </a:rPr>
              <a:t>3. He will give us an abundant life.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00400"/>
            <a:ext cx="6172200" cy="2514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charset="0"/>
              </a:rPr>
              <a:t>							                            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charset="0"/>
              </a:rPr>
              <a:t>4. He will take us home to be with Him Forever.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5400" b="1">
                <a:cs typeface="Times New Roman" charset="0"/>
              </a:rPr>
              <a:t>III. THAT FAITH BELIEVES GOD </a:t>
            </a:r>
          </a:p>
          <a:p>
            <a:pPr algn="ctr">
              <a:buFontTx/>
              <a:buNone/>
            </a:pPr>
            <a:r>
              <a:rPr lang="en-US" sz="5400" b="1">
                <a:cs typeface="Times New Roman" charset="0"/>
              </a:rPr>
              <a:t>IS NOT </a:t>
            </a:r>
          </a:p>
          <a:p>
            <a:pPr algn="ctr">
              <a:buFontTx/>
              <a:buNone/>
            </a:pPr>
            <a:r>
              <a:rPr lang="en-US" sz="5400" b="1">
                <a:cs typeface="Times New Roman" charset="0"/>
              </a:rPr>
              <a:t>HIDING</a:t>
            </a:r>
            <a:r>
              <a:rPr lang="en-US" sz="5400" b="1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Times New Roman" charset="0"/>
              </a:rPr>
              <a:t>IV. WHAT IS THE HALLMARK OF </a:t>
            </a:r>
            <a:br>
              <a:rPr lang="en-US" b="1">
                <a:cs typeface="Times New Roman" charset="0"/>
              </a:rPr>
            </a:br>
            <a:r>
              <a:rPr lang="en-US" b="1">
                <a:cs typeface="Times New Roman" charset="0"/>
              </a:rPr>
              <a:t>ENOCH'S FAITH?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charset="0"/>
              </a:rPr>
              <a:t>1. Intimate fellowship 			with God. 						                   	                   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>
                <a:cs typeface="Times New Roman" charset="0"/>
              </a:rPr>
              <a:t>2. Faithful living for God.</a:t>
            </a:r>
            <a:r>
              <a:rPr lang="en-US" sz="2800">
                <a:cs typeface="Times New Roman" charset="0"/>
              </a:rPr>
              <a:t> 						                                   	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r>
              <a:rPr lang="en-US" sz="5400" b="1">
                <a:cs typeface="Times New Roman" charset="0"/>
              </a:rPr>
              <a:t>3. Protection by God.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cs typeface="Times New Roman" charset="0"/>
              </a:rPr>
              <a:t/>
            </a:r>
            <a:br>
              <a:rPr lang="en-US">
                <a:cs typeface="Times New Roman" charset="0"/>
              </a:rPr>
            </a:br>
            <a:endParaRPr lang="en-US">
              <a:cs typeface="Times New Roman" charset="0"/>
            </a:endParaRPr>
          </a:p>
          <a:p>
            <a:pPr algn="ctr">
              <a:buFontTx/>
              <a:buNone/>
            </a:pPr>
            <a:r>
              <a:rPr lang="en-US" sz="5400" b="1">
                <a:cs typeface="Times New Roman" charset="0"/>
              </a:rPr>
              <a:t>4. Heavenly transformation in the presence of God.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88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   The Living Dead     Hebrews 11:5-6 </vt:lpstr>
      <vt:lpstr>I. THAT FAITH BELIEVES GOD IS</vt:lpstr>
      <vt:lpstr>3. We cannot know Him by reason. </vt:lpstr>
      <vt:lpstr>II. THAT FAITH BELIEVES GOD REWARDS</vt:lpstr>
      <vt:lpstr>3. He will give us an abundant life.</vt:lpstr>
      <vt:lpstr>Slide 6</vt:lpstr>
      <vt:lpstr>IV. WHAT IS THE HALLMARK OF  ENOCH'S FAITH? </vt:lpstr>
      <vt:lpstr>3. Protection by God.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The Living Dead     Hebrews 11:5-6 </dc:title>
  <dc:creator>Owner</dc:creator>
  <cp:lastModifiedBy>Owner</cp:lastModifiedBy>
  <cp:revision>1</cp:revision>
  <dcterms:created xsi:type="dcterms:W3CDTF">2016-03-05T01:53:22Z</dcterms:created>
  <dcterms:modified xsi:type="dcterms:W3CDTF">2016-03-05T01:55:28Z</dcterms:modified>
</cp:coreProperties>
</file>