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2FE4-5E0E-43C5-947C-FE936D718936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F150-B763-4A8D-8D17-C08CC4BCF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2667000"/>
            <a:ext cx="44196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The Resurrection is Proof</a:t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>Matthew 28:1-10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ressur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I. The resurrection is proof of our </a:t>
            </a:r>
            <a:r>
              <a:rPr lang="en-US" sz="8600" b="1" u="sng" dirty="0">
                <a:latin typeface="Times New Roman" pitchFamily="18" charset="0"/>
                <a:cs typeface="Times New Roman" pitchFamily="18" charset="0"/>
              </a:rPr>
              <a:t>hope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II. The resurrection is proof of God’s </a:t>
            </a:r>
            <a:r>
              <a:rPr lang="en-US" sz="8600" b="1" u="sng" dirty="0">
                <a:latin typeface="Times New Roman" pitchFamily="18" charset="0"/>
                <a:cs typeface="Times New Roman" pitchFamily="18" charset="0"/>
              </a:rPr>
              <a:t>grace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III. The resurrection is proof of God’s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ressur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Resurrection is Proof  Matthew 28:1-10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 is Proof  Matthew 28:1-10</dc:title>
  <dc:creator>Owner</dc:creator>
  <cp:lastModifiedBy>Owner</cp:lastModifiedBy>
  <cp:revision>2</cp:revision>
  <dcterms:created xsi:type="dcterms:W3CDTF">2016-03-25T19:12:49Z</dcterms:created>
  <dcterms:modified xsi:type="dcterms:W3CDTF">2016-03-27T00:51:24Z</dcterms:modified>
</cp:coreProperties>
</file>