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BDDBD-BC4A-45E5-9772-84D5F466975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99D49-65DD-45BF-ACDA-665AD55833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ECE54-F89A-462A-8E4E-131EC653B9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F9F13-72C0-47DB-8686-771424057F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26AD6-CC98-47E8-A060-F701F8D6CE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E5F41-FD82-4B6A-A030-D2054F8A61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1105D-672E-4AAC-B30E-79A335B16C2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BA481-D07A-4096-AE1F-C55F4A9F244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BC8D2-D3D0-4C44-BC6F-F7BFB5C149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B3755-A98E-4E12-87BD-808A8B9F40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9C62D-62C8-4AA2-9309-D54DB46EAC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3C1933-65B4-4E51-8B27-3FF4DB0626C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sz="6600" b="1">
                <a:cs typeface="Times New Roman" pitchFamily="18" charset="0"/>
              </a:rPr>
              <a:t>The Speaking Dead"							                        Hebrews 11:1-4; </a:t>
            </a:r>
            <a:br>
              <a:rPr lang="en-US" sz="6600" b="1">
                <a:cs typeface="Times New Roman" pitchFamily="18" charset="0"/>
              </a:rPr>
            </a:br>
            <a:r>
              <a:rPr lang="en-US" sz="6600" b="1">
                <a:cs typeface="Times New Roman" pitchFamily="18" charset="0"/>
              </a:rPr>
              <a:t/>
            </a:r>
            <a:br>
              <a:rPr lang="en-US" sz="6600" b="1">
                <a:cs typeface="Times New Roman" pitchFamily="18" charset="0"/>
              </a:rPr>
            </a:br>
            <a:r>
              <a:rPr lang="en-US" sz="6600" b="1">
                <a:cs typeface="Times New Roman" pitchFamily="18" charset="0"/>
              </a:rPr>
              <a:t>Genesis 4:1-8</a:t>
            </a:r>
            <a:r>
              <a:rPr lang="en-US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r>
              <a:rPr lang="en-US" sz="8800" b="1" dirty="0"/>
              <a:t>I. What </a:t>
            </a:r>
            <a:r>
              <a:rPr lang="en-US" sz="8800" b="1" dirty="0" smtClean="0"/>
              <a:t/>
            </a:r>
            <a:br>
              <a:rPr lang="en-US" sz="8800" b="1" dirty="0" smtClean="0"/>
            </a:br>
            <a:r>
              <a:rPr lang="en-US" sz="8800" b="1" dirty="0" smtClean="0"/>
              <a:t>about </a:t>
            </a:r>
            <a:br>
              <a:rPr lang="en-US" sz="8800" b="1" dirty="0" smtClean="0"/>
            </a:br>
            <a:r>
              <a:rPr lang="en-US" sz="8800" b="1" dirty="0" smtClean="0"/>
              <a:t>Abel</a:t>
            </a:r>
            <a:r>
              <a:rPr lang="en-US" sz="8800" b="1" dirty="0"/>
              <a:t>? 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z="48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r>
              <a:rPr lang="en-US" sz="5400" b="1" dirty="0">
                <a:cs typeface="Times New Roman" pitchFamily="18" charset="0"/>
              </a:rPr>
              <a:t>II. SO WHAT DOES THIS TEACH US ABOUT FAITH IN GOD?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733800"/>
            <a:ext cx="9144000" cy="3124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 dirty="0" smtClean="0">
                <a:cs typeface="Times New Roman" pitchFamily="18" charset="0"/>
              </a:rPr>
              <a:t>1. We </a:t>
            </a:r>
            <a:r>
              <a:rPr lang="en-US" sz="5400" b="1" dirty="0">
                <a:cs typeface="Times New Roman" pitchFamily="18" charset="0"/>
              </a:rPr>
              <a:t>are reminded the </a:t>
            </a:r>
            <a:endParaRPr lang="en-US" sz="5400" b="1" dirty="0" smtClean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 dirty="0" smtClean="0">
                <a:cs typeface="Times New Roman" pitchFamily="18" charset="0"/>
              </a:rPr>
              <a:t>man </a:t>
            </a:r>
            <a:r>
              <a:rPr lang="en-US" sz="5400" b="1" dirty="0">
                <a:cs typeface="Times New Roman" pitchFamily="18" charset="0"/>
              </a:rPr>
              <a:t>of faith </a:t>
            </a:r>
            <a:r>
              <a:rPr lang="en-US" sz="5400" b="1" u="sng" dirty="0">
                <a:cs typeface="Times New Roman" pitchFamily="18" charset="0"/>
              </a:rPr>
              <a:t>takes</a:t>
            </a:r>
            <a:r>
              <a:rPr lang="en-US" sz="5400" b="1" dirty="0">
                <a:cs typeface="Times New Roman" pitchFamily="18" charset="0"/>
              </a:rPr>
              <a:t> </a:t>
            </a:r>
            <a:endParaRPr lang="en-US" sz="5400" b="1" dirty="0" smtClean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 dirty="0" smtClean="0">
                <a:cs typeface="Times New Roman" pitchFamily="18" charset="0"/>
              </a:rPr>
              <a:t> </a:t>
            </a:r>
            <a:r>
              <a:rPr lang="en-US" sz="5400" b="1" dirty="0" smtClean="0">
                <a:cs typeface="Times New Roman" pitchFamily="18" charset="0"/>
              </a:rPr>
              <a:t>      </a:t>
            </a:r>
            <a:r>
              <a:rPr lang="en-US" sz="5400" b="1" dirty="0" smtClean="0">
                <a:cs typeface="Times New Roman" pitchFamily="18" charset="0"/>
              </a:rPr>
              <a:t>God </a:t>
            </a:r>
            <a:r>
              <a:rPr lang="en-US" sz="5400" b="1" dirty="0">
                <a:cs typeface="Times New Roman" pitchFamily="18" charset="0"/>
              </a:rPr>
              <a:t>at </a:t>
            </a:r>
            <a:r>
              <a:rPr lang="en-US" sz="5400" b="1" u="sng" dirty="0">
                <a:cs typeface="Times New Roman" pitchFamily="18" charset="0"/>
              </a:rPr>
              <a:t>His word</a:t>
            </a:r>
            <a:r>
              <a:rPr lang="en-US" sz="5400" b="1" dirty="0">
                <a:cs typeface="Times New Roman" pitchFamily="18" charset="0"/>
              </a:rPr>
              <a:t>.</a:t>
            </a:r>
            <a:r>
              <a:rPr lang="en-US" sz="4800" b="1" dirty="0">
                <a:cs typeface="Times New Roman" pitchFamily="18" charset="0"/>
              </a:rPr>
              <a:t>			                       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r>
              <a:rPr lang="en-US" sz="4800" b="1">
                <a:cs typeface="Times New Roman" pitchFamily="18" charset="0"/>
              </a:rPr>
              <a:t>2. We are reminded the man of faith </a:t>
            </a:r>
            <a:r>
              <a:rPr lang="en-US" sz="4800" b="1" u="sng">
                <a:cs typeface="Times New Roman" pitchFamily="18" charset="0"/>
              </a:rPr>
              <a:t>accepts</a:t>
            </a:r>
            <a:r>
              <a:rPr lang="en-US" sz="4800" b="1">
                <a:cs typeface="Times New Roman" pitchFamily="18" charset="0"/>
              </a:rPr>
              <a:t> the fact that his sin separates him from God.</a:t>
            </a:r>
            <a:r>
              <a:rPr lang="en-US" b="1">
                <a:cs typeface="Times New Roman" pitchFamily="18" charset="0"/>
              </a:rPr>
              <a:t> </a:t>
            </a:r>
            <a:br>
              <a:rPr lang="en-US" b="1">
                <a:cs typeface="Times New Roman" pitchFamily="18" charset="0"/>
              </a:rPr>
            </a:br>
            <a:endParaRPr lang="en-US" b="1"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429000"/>
            <a:ext cx="8458200" cy="304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400" b="1">
                <a:cs typeface="Times New Roman" pitchFamily="18" charset="0"/>
              </a:rPr>
              <a:t>3. We are reminded the man of faith is </a:t>
            </a:r>
            <a:r>
              <a:rPr lang="en-US" sz="4400" b="1" u="sng">
                <a:cs typeface="Times New Roman" pitchFamily="18" charset="0"/>
              </a:rPr>
              <a:t>expected</a:t>
            </a:r>
            <a:r>
              <a:rPr lang="en-US" sz="4400" b="1">
                <a:cs typeface="Times New Roman" pitchFamily="18" charset="0"/>
              </a:rPr>
              <a:t> to meet God on </a:t>
            </a:r>
            <a:r>
              <a:rPr lang="en-US" sz="4400" b="1" u="sng">
                <a:cs typeface="Times New Roman" pitchFamily="18" charset="0"/>
              </a:rPr>
              <a:t>God's terms</a:t>
            </a:r>
            <a:r>
              <a:rPr lang="en-US" sz="4400" b="1">
                <a:cs typeface="Times New Roman" pitchFamily="18" charset="0"/>
              </a:rPr>
              <a:t>.</a:t>
            </a:r>
            <a:r>
              <a:rPr lang="en-US" sz="4000" b="1">
                <a:cs typeface="Times New Roman" pitchFamily="18" charset="0"/>
              </a:rPr>
              <a:t>                				                         </a:t>
            </a:r>
            <a:endParaRPr lang="en-US" sz="40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FontTx/>
              <a:buNone/>
            </a:pPr>
            <a:r>
              <a:rPr lang="en-US" sz="4400" b="1">
                <a:cs typeface="Times New Roman" pitchFamily="18" charset="0"/>
              </a:rPr>
              <a:t> </a:t>
            </a:r>
            <a:r>
              <a:rPr lang="en-US" sz="2800">
                <a:cs typeface="Times New Roman" pitchFamily="18" charset="0"/>
              </a:rPr>
              <a:t> 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1143000"/>
          </a:xfrm>
        </p:spPr>
        <p:txBody>
          <a:bodyPr/>
          <a:lstStyle/>
          <a:p>
            <a:r>
              <a:rPr lang="en-US" sz="4800" b="1">
                <a:cs typeface="Times New Roman" pitchFamily="18" charset="0"/>
              </a:rPr>
              <a:t>4. We are reminded the man of faith is required to </a:t>
            </a:r>
            <a:r>
              <a:rPr lang="en-US" sz="4800" b="1" u="sng">
                <a:cs typeface="Times New Roman" pitchFamily="18" charset="0"/>
              </a:rPr>
              <a:t>worship</a:t>
            </a:r>
            <a:r>
              <a:rPr lang="en-US" sz="4800" b="1">
                <a:cs typeface="Times New Roman" pitchFamily="18" charset="0"/>
              </a:rPr>
              <a:t> as an expression of </a:t>
            </a:r>
            <a:br>
              <a:rPr lang="en-US" sz="4800" b="1">
                <a:cs typeface="Times New Roman" pitchFamily="18" charset="0"/>
              </a:rPr>
            </a:br>
            <a:r>
              <a:rPr lang="en-US" sz="4800" b="1">
                <a:cs typeface="Times New Roman" pitchFamily="18" charset="0"/>
              </a:rPr>
              <a:t>faith.</a:t>
            </a:r>
            <a:endParaRPr lang="en-US" sz="36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0"/>
            <a:ext cx="7772400" cy="1828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800" b="1">
                <a:cs typeface="Times New Roman" pitchFamily="18" charset="0"/>
              </a:rPr>
              <a:t>5. We are reminded the man of faith is instructed to be </a:t>
            </a:r>
            <a:r>
              <a:rPr lang="en-US" sz="4800" b="1" u="sng">
                <a:cs typeface="Times New Roman" pitchFamily="18" charset="0"/>
              </a:rPr>
              <a:t>totally submissive</a:t>
            </a:r>
            <a:r>
              <a:rPr lang="en-US" sz="4800" b="1">
                <a:cs typeface="Times New Roman" pitchFamily="18" charset="0"/>
              </a:rPr>
              <a:t> to God.</a:t>
            </a:r>
            <a:r>
              <a:rPr lang="en-US" sz="2800">
                <a:cs typeface="Times New Roman" pitchFamily="18" charset="0"/>
              </a:rPr>
              <a:t>       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80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The Speaking Dead"                               Hebrews 11:1-4;   Genesis 4:1-8 </vt:lpstr>
      <vt:lpstr>I. What  about  Abel? </vt:lpstr>
      <vt:lpstr>II. SO WHAT DOES THIS TEACH US ABOUT FAITH IN GOD?</vt:lpstr>
      <vt:lpstr>2. We are reminded the man of faith accepts the fact that his sin separates him from God.  </vt:lpstr>
      <vt:lpstr>4. We are reminded the man of faith is required to worship as an expression of  faith.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Speaking Dead"                               Hebrews 11:1-4;   Genesis 4:1-8 </dc:title>
  <dc:creator>Owner</dc:creator>
  <cp:lastModifiedBy>Owner</cp:lastModifiedBy>
  <cp:revision>3</cp:revision>
  <dcterms:created xsi:type="dcterms:W3CDTF">2016-02-26T15:36:07Z</dcterms:created>
  <dcterms:modified xsi:type="dcterms:W3CDTF">2016-02-26T15:57:38Z</dcterms:modified>
</cp:coreProperties>
</file>