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86714-73BE-4987-99E1-19BCE167F9FC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2C802-B058-4DA8-9197-B97145EE8A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86688" cy="5562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5400" b="1" dirty="0">
                <a:latin typeface="Georgia" pitchFamily="18" charset="0"/>
                <a:sym typeface="Georgia" pitchFamily="18" charset="0"/>
              </a:rPr>
              <a:t>GOD offers spiritual traction </a:t>
            </a:r>
            <a:r>
              <a:rPr lang="en-US" sz="6000" b="1" dirty="0">
                <a:latin typeface="Georgia" pitchFamily="18" charset="0"/>
              </a:rPr>
              <a:t>When We Rejoice in Him</a:t>
            </a:r>
            <a:r>
              <a:rPr lang="en-US" sz="5400" b="1" dirty="0" smtClean="0">
                <a:latin typeface="Georgia" pitchFamily="18" charset="0"/>
                <a:sym typeface="Georgia" pitchFamily="18" charset="0"/>
              </a:rPr>
              <a:t>.</a:t>
            </a:r>
            <a:r>
              <a:rPr lang="en-US" sz="5400" b="1" dirty="0">
                <a:latin typeface="Georgia" pitchFamily="18" charset="0"/>
                <a:ea typeface="ヒラギノ明朝 ProN W6" pitchFamily="1" charset="-128"/>
                <a:sym typeface="Georgia" pitchFamily="18" charset="0"/>
              </a:rPr>
              <a:t/>
            </a:r>
            <a:br>
              <a:rPr lang="en-US" sz="5400" b="1" dirty="0">
                <a:latin typeface="Georgia" pitchFamily="18" charset="0"/>
                <a:ea typeface="ヒラギノ明朝 ProN W6" pitchFamily="1" charset="-128"/>
                <a:sym typeface="Georgia" pitchFamily="18" charset="0"/>
              </a:rPr>
            </a:br>
            <a:r>
              <a:rPr lang="en-US" sz="4800" b="1" dirty="0" smtClean="0">
                <a:latin typeface="Georgia" pitchFamily="18" charset="0"/>
                <a:ea typeface="ヒラギノ明朝 ProN W6" pitchFamily="1" charset="-128"/>
                <a:sym typeface="Georgia" pitchFamily="18" charset="0"/>
              </a:rPr>
              <a:t/>
            </a:r>
            <a:br>
              <a:rPr lang="en-US" sz="4800" b="1" dirty="0" smtClean="0">
                <a:latin typeface="Georgia" pitchFamily="18" charset="0"/>
                <a:ea typeface="ヒラギノ明朝 ProN W6" pitchFamily="1" charset="-128"/>
                <a:sym typeface="Georgia" pitchFamily="18" charset="0"/>
              </a:rPr>
            </a:br>
            <a:r>
              <a:rPr lang="en-US" sz="5400" b="1" dirty="0" smtClean="0">
                <a:latin typeface="Georgia" pitchFamily="18" charset="0"/>
                <a:sym typeface="Georgia" pitchFamily="18" charset="0"/>
              </a:rPr>
              <a:t>Malachi </a:t>
            </a:r>
            <a:r>
              <a:rPr lang="en-US" sz="5400" b="1" dirty="0">
                <a:latin typeface="Georgia" pitchFamily="18" charset="0"/>
                <a:sym typeface="Georgia" pitchFamily="18" charset="0"/>
              </a:rPr>
              <a:t>3:7-12</a:t>
            </a:r>
            <a:endParaRPr lang="en-US" sz="3600" b="1" dirty="0">
              <a:latin typeface="Georgia" pitchFamily="18" charset="0"/>
              <a:ea typeface="ヒラギノ明朝 ProN W6" pitchFamily="1" charset="-128"/>
              <a:sym typeface="Georgia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892969" y="1250156"/>
            <a:ext cx="7358063" cy="3714750"/>
          </a:xfrm>
        </p:spPr>
        <p:txBody>
          <a:bodyPr/>
          <a:lstStyle/>
          <a:p>
            <a:r>
              <a:rPr lang="en-US" sz="5400" b="1" dirty="0">
                <a:latin typeface="Georgia" pitchFamily="18" charset="0"/>
              </a:rPr>
              <a:t>1. God responds </a:t>
            </a:r>
            <a:r>
              <a:rPr lang="en-US" sz="5400" b="1" dirty="0" smtClean="0">
                <a:latin typeface="Georgia" pitchFamily="18" charset="0"/>
              </a:rPr>
              <a:t>         to </a:t>
            </a:r>
            <a:r>
              <a:rPr lang="en-US" sz="5400" b="1" dirty="0">
                <a:latin typeface="Georgia" pitchFamily="18" charset="0"/>
              </a:rPr>
              <a:t>His people’s obedience in stewardship.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30"/>
            <a:ext cx="9144000" cy="68580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875109" y="482203"/>
            <a:ext cx="7358063" cy="5125641"/>
          </a:xfrm>
        </p:spPr>
        <p:txBody>
          <a:bodyPr/>
          <a:lstStyle/>
          <a:p>
            <a:r>
              <a:rPr lang="en-US" sz="5400" b="1" dirty="0">
                <a:latin typeface="Georgia" pitchFamily="18" charset="0"/>
              </a:rPr>
              <a:t>2. A grateful spirit is a sign of a maturing believer.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7219" y="803672"/>
            <a:ext cx="8108156" cy="5206008"/>
          </a:xfrm>
        </p:spPr>
        <p:txBody>
          <a:bodyPr/>
          <a:lstStyle/>
          <a:p>
            <a:r>
              <a:rPr lang="en-US" sz="5400" b="1" dirty="0">
                <a:latin typeface="Georgia" pitchFamily="18" charset="0"/>
              </a:rPr>
              <a:t>3. Tithing brings rejoicing because it points to our true reward.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7219" y="803672"/>
            <a:ext cx="8108156" cy="5206008"/>
          </a:xfrm>
        </p:spPr>
        <p:txBody>
          <a:bodyPr/>
          <a:lstStyle/>
          <a:p>
            <a:r>
              <a:rPr lang="en-US" sz="5400" b="1" dirty="0">
                <a:latin typeface="Georgia" pitchFamily="18" charset="0"/>
              </a:rPr>
              <a:t>4. Tithing allows us </a:t>
            </a:r>
            <a:r>
              <a:rPr lang="en-US" sz="5400" b="1" dirty="0" smtClean="0">
                <a:latin typeface="Georgia" pitchFamily="18" charset="0"/>
              </a:rPr>
              <a:t>             to </a:t>
            </a:r>
            <a:r>
              <a:rPr lang="en-US" sz="5400" b="1" dirty="0">
                <a:latin typeface="Georgia" pitchFamily="18" charset="0"/>
              </a:rPr>
              <a:t>participate in taking the gospel </a:t>
            </a:r>
            <a:r>
              <a:rPr lang="en-US" sz="5400" b="1" dirty="0" smtClean="0">
                <a:latin typeface="Georgia" pitchFamily="18" charset="0"/>
              </a:rPr>
              <a:t>                    to </a:t>
            </a:r>
            <a:r>
              <a:rPr lang="en-US" sz="5400" b="1" dirty="0">
                <a:latin typeface="Georgia" pitchFamily="18" charset="0"/>
              </a:rPr>
              <a:t>the nations.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GOD offers spiritual traction When We Rejoice in Him.  Malachi 3:7-12</vt:lpstr>
      <vt:lpstr>1. God responds          to His people’s obedience in stewardship. </vt:lpstr>
      <vt:lpstr>2. A grateful spirit is a sign of a maturing believer. </vt:lpstr>
      <vt:lpstr>3. Tithing brings rejoicing because it points to our true reward. </vt:lpstr>
      <vt:lpstr>4. Tithing allows us              to participate in taking the gospel                     to the nations.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offers spiritual traction When We Rejoice in Him.  Malachi 3:7-12</dc:title>
  <dc:creator>Owner</dc:creator>
  <cp:lastModifiedBy>Owner</cp:lastModifiedBy>
  <cp:revision>1</cp:revision>
  <dcterms:created xsi:type="dcterms:W3CDTF">2016-01-22T23:52:33Z</dcterms:created>
  <dcterms:modified xsi:type="dcterms:W3CDTF">2016-01-22T23:58:09Z</dcterms:modified>
</cp:coreProperties>
</file>