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20C-140C-4FF5-A6DB-7EBCB15AE09D}" type="datetimeFigureOut">
              <a:rPr lang="en-US" smtClean="0"/>
              <a:pPr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EC101-E8CF-4D6C-9582-CD38A0059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41" y="-443136"/>
            <a:ext cx="9714384" cy="7286626"/>
          </a:xfrm>
          <a:prstGeom prst="rect">
            <a:avLst/>
          </a:prstGeom>
          <a:noFill/>
          <a:ln w="25400">
            <a:noFill/>
            <a:round/>
            <a:headEnd/>
            <a:tailEnd/>
          </a:ln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01000" cy="416123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6000" b="1" dirty="0" smtClean="0">
                <a:latin typeface="Georgia" charset="0"/>
                <a:cs typeface="Georgia" charset="0"/>
                <a:sym typeface="Georgia" charset="0"/>
              </a:rPr>
              <a:t>God Offers Spiritual Traction </a:t>
            </a:r>
            <a:r>
              <a:rPr lang="en-US" sz="6000" b="1" dirty="0">
                <a:latin typeface="Georgia" pitchFamily="18" charset="0"/>
              </a:rPr>
              <a:t>When We Respond in Faithfulness</a:t>
            </a:r>
            <a:endParaRPr lang="en-US" sz="6000" b="1" dirty="0" smtClean="0">
              <a:latin typeface="Georgia" pitchFamily="18" charset="0"/>
              <a:ea typeface="ヒラギノ明朝 ProN W3" charset="0"/>
              <a:cs typeface="ヒラギノ明朝 ProN W3" charset="0"/>
              <a:sym typeface="Georgia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969" y="4429125"/>
            <a:ext cx="7358063" cy="2428875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6600" b="1" dirty="0">
                <a:latin typeface="Georgia" charset="0"/>
                <a:cs typeface="Georgia" charset="0"/>
                <a:sym typeface="Georgia" charset="0"/>
              </a:rPr>
              <a:t>Malachi 3:7-12</a:t>
            </a:r>
            <a:endParaRPr lang="en-US" sz="6600" b="1" dirty="0">
              <a:latin typeface="Georgia" charset="0"/>
              <a:ea typeface="ヒラギノ明朝 ProN W3" charset="0"/>
              <a:cs typeface="ヒラギノ明朝 ProN W3" charset="0"/>
              <a:sym typeface="Georgia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0384" y="0"/>
            <a:ext cx="9714384" cy="7286626"/>
          </a:xfrm>
          <a:prstGeom prst="rect">
            <a:avLst/>
          </a:prstGeom>
          <a:noFill/>
          <a:ln w="25400">
            <a:noFill/>
            <a:round/>
            <a:headEnd/>
            <a:tailEnd/>
          </a:ln>
        </p:spPr>
      </p:pic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67000"/>
            <a:ext cx="8286750" cy="1777008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Georgia" pitchFamily="18" charset="0"/>
              </a:rPr>
              <a:t>1. Spiritual traction is gained </a:t>
            </a:r>
            <a:r>
              <a:rPr lang="en-US" sz="6000" b="1" dirty="0" smtClean="0">
                <a:latin typeface="Georgia" pitchFamily="18" charset="0"/>
              </a:rPr>
              <a:t>when                     we </a:t>
            </a:r>
            <a:r>
              <a:rPr lang="en-US" sz="6000" b="1" dirty="0">
                <a:latin typeface="Georgia" pitchFamily="18" charset="0"/>
              </a:rPr>
              <a:t>test God’s trustworthiness through tithing and generous giving.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0384" y="0"/>
            <a:ext cx="9714384" cy="7286626"/>
          </a:xfrm>
          <a:prstGeom prst="rect">
            <a:avLst/>
          </a:prstGeom>
          <a:noFill/>
          <a:ln w="25400">
            <a:noFill/>
            <a:round/>
            <a:headEnd/>
            <a:tailEnd/>
          </a:ln>
        </p:spPr>
      </p:pic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3200"/>
            <a:ext cx="8515350" cy="1777008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Georgia" pitchFamily="18" charset="0"/>
              </a:rPr>
              <a:t>2. Giving generously serves as a testimony to others.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42" y="-335979"/>
            <a:ext cx="9510117" cy="7188399"/>
          </a:xfrm>
          <a:prstGeom prst="rect">
            <a:avLst/>
          </a:prstGeom>
          <a:noFill/>
          <a:ln w="25400">
            <a:noFill/>
            <a:round/>
            <a:headEnd/>
            <a:tailEnd/>
          </a:ln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124200"/>
            <a:ext cx="9161859" cy="25181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6000" b="1" dirty="0">
                <a:latin typeface="Georgia" pitchFamily="18" charset="0"/>
              </a:rPr>
              <a:t>3. Giving generously offers an </a:t>
            </a:r>
            <a:r>
              <a:rPr lang="en-US" sz="6000" b="1" dirty="0" smtClean="0">
                <a:latin typeface="Georgia" pitchFamily="18" charset="0"/>
              </a:rPr>
              <a:t>opportunity </a:t>
            </a:r>
            <a:r>
              <a:rPr lang="en-US" sz="6000" b="1" dirty="0">
                <a:latin typeface="Georgia" pitchFamily="18" charset="0"/>
              </a:rPr>
              <a:t>to invest in God’s redemptive </a:t>
            </a:r>
            <a:r>
              <a:rPr lang="en-US" sz="6000" b="1">
                <a:latin typeface="Georgia" pitchFamily="18" charset="0"/>
              </a:rPr>
              <a:t>purposes </a:t>
            </a:r>
            <a:r>
              <a:rPr lang="en-US" sz="6000" b="1" smtClean="0">
                <a:latin typeface="Georgia" pitchFamily="18" charset="0"/>
              </a:rPr>
              <a:t>. 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b="1" dirty="0" smtClean="0">
              <a:latin typeface="Georgia" charset="0"/>
              <a:ea typeface="ヒラギノ明朝 ProN W3" charset="0"/>
              <a:cs typeface="ヒラギノ明朝 ProN W3" charset="0"/>
              <a:sym typeface="Georgia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53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God Offers Spiritual Traction When We Respond in Faithfulness</vt:lpstr>
      <vt:lpstr>1. Spiritual traction is gained when                     we test God’s trustworthiness through tithing and generous giving. </vt:lpstr>
      <vt:lpstr>2. Giving generously serves as a testimony to others. </vt:lpstr>
      <vt:lpstr>3. Giving generously offers an opportunity to invest in God’s redemptive purposes .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Offers Spiritual Traction When We Respond in Faithfulness</dc:title>
  <dc:creator>Owner</dc:creator>
  <cp:lastModifiedBy>Owner</cp:lastModifiedBy>
  <cp:revision>3</cp:revision>
  <dcterms:created xsi:type="dcterms:W3CDTF">2016-01-08T03:50:23Z</dcterms:created>
  <dcterms:modified xsi:type="dcterms:W3CDTF">2016-01-09T13:01:21Z</dcterms:modified>
</cp:coreProperties>
</file>