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1" r:id="rId3"/>
    <p:sldId id="262" r:id="rId4"/>
    <p:sldId id="272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A3338-3AF4-4E3F-972A-E439AC9ACBC3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F79B-B555-4000-BE82-A61A6F81C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A3338-3AF4-4E3F-972A-E439AC9ACBC3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F79B-B555-4000-BE82-A61A6F81C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A3338-3AF4-4E3F-972A-E439AC9ACBC3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F79B-B555-4000-BE82-A61A6F81C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A3338-3AF4-4E3F-972A-E439AC9ACBC3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F79B-B555-4000-BE82-A61A6F81C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A3338-3AF4-4E3F-972A-E439AC9ACBC3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F79B-B555-4000-BE82-A61A6F81C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A3338-3AF4-4E3F-972A-E439AC9ACBC3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F79B-B555-4000-BE82-A61A6F81C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A3338-3AF4-4E3F-972A-E439AC9ACBC3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F79B-B555-4000-BE82-A61A6F81C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A3338-3AF4-4E3F-972A-E439AC9ACBC3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F79B-B555-4000-BE82-A61A6F81C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A3338-3AF4-4E3F-972A-E439AC9ACBC3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F79B-B555-4000-BE82-A61A6F81C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A3338-3AF4-4E3F-972A-E439AC9ACBC3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F79B-B555-4000-BE82-A61A6F81C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A3338-3AF4-4E3F-972A-E439AC9ACBC3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F79B-B555-4000-BE82-A61A6F81C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A3338-3AF4-4E3F-972A-E439AC9ACBC3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0F79B-B555-4000-BE82-A61A6F81C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5841" y="-443136"/>
            <a:ext cx="9714384" cy="7286626"/>
          </a:xfrm>
          <a:prstGeom prst="rect">
            <a:avLst/>
          </a:prstGeom>
          <a:noFill/>
          <a:ln w="25400">
            <a:noFill/>
            <a:round/>
            <a:headEnd/>
            <a:tailEnd/>
          </a:ln>
        </p:spPr>
      </p:pic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358063" cy="416123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6000" b="1" dirty="0" smtClean="0">
                <a:latin typeface="Georgia" charset="0"/>
                <a:cs typeface="Georgia" charset="0"/>
                <a:sym typeface="Georgia" charset="0"/>
              </a:rPr>
              <a:t>God Offers Spiritual Traction When We Remember Him </a:t>
            </a:r>
            <a:endParaRPr lang="en-US" sz="6000" b="1" dirty="0" smtClean="0"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2969" y="4429125"/>
            <a:ext cx="7358063" cy="2428875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sz="6600" b="1" dirty="0">
                <a:latin typeface="Georgia" charset="0"/>
                <a:cs typeface="Georgia" charset="0"/>
                <a:sym typeface="Georgia" charset="0"/>
              </a:rPr>
              <a:t>Malachi 3:7-12</a:t>
            </a:r>
            <a:endParaRPr lang="en-US" sz="6600" b="1" dirty="0"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0384" y="0"/>
            <a:ext cx="9714384" cy="7286626"/>
          </a:xfrm>
          <a:prstGeom prst="rect">
            <a:avLst/>
          </a:prstGeom>
          <a:noFill/>
          <a:ln w="25400">
            <a:noFill/>
            <a:round/>
            <a:headEnd/>
            <a:tailEnd/>
          </a:ln>
        </p:spPr>
      </p:pic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667000"/>
            <a:ext cx="8286750" cy="1777008"/>
          </a:xfrm>
        </p:spPr>
        <p:txBody>
          <a:bodyPr>
            <a:noAutofit/>
          </a:bodyPr>
          <a:lstStyle/>
          <a:p>
            <a:r>
              <a:rPr lang="en-US" sz="8000" b="1" dirty="0">
                <a:latin typeface="Georgia" pitchFamily="18" charset="0"/>
              </a:rPr>
              <a:t>1. We must decide who we will serve this year?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0384" y="0"/>
            <a:ext cx="9714384" cy="7286626"/>
          </a:xfrm>
          <a:prstGeom prst="rect">
            <a:avLst/>
          </a:prstGeom>
          <a:noFill/>
          <a:ln w="25400">
            <a:noFill/>
            <a:round/>
            <a:headEnd/>
            <a:tailEnd/>
          </a:ln>
        </p:spPr>
      </p:pic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3200"/>
            <a:ext cx="8515350" cy="177700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8000" b="1" dirty="0" smtClean="0">
                <a:latin typeface="Georgia" charset="0"/>
                <a:cs typeface="Georgia" charset="0"/>
                <a:sym typeface="Georgia" charset="0"/>
              </a:rPr>
              <a:t>2. REMEMBER:  God owns              it all</a:t>
            </a:r>
            <a:endParaRPr lang="en-US" sz="8000" b="1" dirty="0" smtClean="0"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5842" y="-335979"/>
            <a:ext cx="9510117" cy="7188399"/>
          </a:xfrm>
          <a:prstGeom prst="rect">
            <a:avLst/>
          </a:prstGeom>
          <a:noFill/>
          <a:ln w="25400">
            <a:noFill/>
            <a:round/>
            <a:headEnd/>
            <a:tailEnd/>
          </a:ln>
        </p:spPr>
      </p:pic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2362200"/>
            <a:ext cx="9161859" cy="251817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8000" b="1" dirty="0" smtClean="0">
                <a:latin typeface="Georgia" charset="0"/>
                <a:cs typeface="Georgia" charset="0"/>
                <a:sym typeface="Georgia" charset="0"/>
              </a:rPr>
              <a:t>3. REMEMBER: </a:t>
            </a:r>
            <a:r>
              <a:rPr lang="en-US" sz="8000" b="1" dirty="0" smtClean="0">
                <a:latin typeface="Georgia" charset="0"/>
                <a:ea typeface="ヒラギノ明朝 ProN W3" charset="0"/>
                <a:cs typeface="ヒラギノ明朝 ProN W3" charset="0"/>
                <a:sym typeface="Georgia" charset="0"/>
              </a:rPr>
              <a:t/>
            </a:r>
            <a:br>
              <a:rPr lang="en-US" sz="8000" b="1" dirty="0" smtClean="0">
                <a:latin typeface="Georgia" charset="0"/>
                <a:ea typeface="ヒラギノ明朝 ProN W3" charset="0"/>
                <a:cs typeface="ヒラギノ明朝 ProN W3" charset="0"/>
                <a:sym typeface="Georgia" charset="0"/>
              </a:rPr>
            </a:br>
            <a:r>
              <a:rPr lang="en-US" sz="8000" b="1" dirty="0" smtClean="0">
                <a:latin typeface="Georgia" pitchFamily="18" charset="0"/>
                <a:cs typeface="Georgia" charset="0"/>
                <a:sym typeface="Georgia" charset="0"/>
              </a:rPr>
              <a:t> </a:t>
            </a:r>
            <a:r>
              <a:rPr lang="en-US" sz="8000" b="1" dirty="0" smtClean="0">
                <a:latin typeface="Georgia" pitchFamily="18" charset="0"/>
              </a:rPr>
              <a:t>We </a:t>
            </a:r>
            <a:r>
              <a:rPr lang="en-US" sz="8000" b="1" dirty="0">
                <a:latin typeface="Georgia" pitchFamily="18" charset="0"/>
              </a:rPr>
              <a:t>must remember God is the provider.</a:t>
            </a:r>
            <a:r>
              <a:rPr lang="en-US" sz="8000" dirty="0"/>
              <a:t/>
            </a:r>
            <a:br>
              <a:rPr lang="en-US" sz="8000" dirty="0"/>
            </a:br>
            <a:endParaRPr lang="en-US" sz="8000" b="1" dirty="0" smtClean="0"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7982" y="-335979"/>
            <a:ext cx="9474398" cy="7188399"/>
          </a:xfrm>
          <a:prstGeom prst="rect">
            <a:avLst/>
          </a:prstGeom>
          <a:noFill/>
          <a:ln w="25400">
            <a:noFill/>
            <a:round/>
            <a:headEnd/>
            <a:tailEnd/>
          </a:ln>
        </p:spPr>
      </p:pic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600200"/>
            <a:ext cx="8724305" cy="352722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8900" b="1" dirty="0" smtClean="0">
                <a:latin typeface="Georgia" pitchFamily="18" charset="0"/>
                <a:cs typeface="Georgia" charset="0"/>
                <a:sym typeface="Georgia" charset="0"/>
              </a:rPr>
              <a:t>4. REMEMBER:  </a:t>
            </a:r>
            <a:r>
              <a:rPr lang="en-US" sz="8900" b="1" dirty="0" smtClean="0">
                <a:latin typeface="Georgia" pitchFamily="18" charset="0"/>
                <a:ea typeface="ヒラギノ明朝 ProN W3" charset="0"/>
                <a:cs typeface="ヒラギノ明朝 ProN W3" charset="0"/>
                <a:sym typeface="Georgia" charset="0"/>
              </a:rPr>
              <a:t/>
            </a:r>
            <a:br>
              <a:rPr lang="en-US" sz="8900" b="1" dirty="0" smtClean="0">
                <a:latin typeface="Georgia" pitchFamily="18" charset="0"/>
                <a:ea typeface="ヒラギノ明朝 ProN W3" charset="0"/>
                <a:cs typeface="ヒラギノ明朝 ProN W3" charset="0"/>
                <a:sym typeface="Georgia" charset="0"/>
              </a:rPr>
            </a:br>
            <a:r>
              <a:rPr lang="en-US" sz="8900" b="1" dirty="0">
                <a:latin typeface="Georgia" pitchFamily="18" charset="0"/>
              </a:rPr>
              <a:t> that Tithing Demonstrates and Stretches Our Faith.</a:t>
            </a:r>
            <a:r>
              <a:rPr lang="en-US" dirty="0"/>
              <a:t/>
            </a:r>
            <a:br>
              <a:rPr lang="en-US" dirty="0"/>
            </a:br>
            <a:endParaRPr lang="en-US" dirty="0" smtClean="0"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38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God Offers Spiritual Traction When We Remember Him </vt:lpstr>
      <vt:lpstr>1. We must decide who we will serve this year?</vt:lpstr>
      <vt:lpstr>2. REMEMBER:  God owns              it all</vt:lpstr>
      <vt:lpstr>3. REMEMBER:   We must remember God is the provider. </vt:lpstr>
      <vt:lpstr>4. REMEMBER:    that Tithing Demonstrates and Stretches Our Faith.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3</cp:revision>
  <dcterms:created xsi:type="dcterms:W3CDTF">2016-01-01T17:47:34Z</dcterms:created>
  <dcterms:modified xsi:type="dcterms:W3CDTF">2016-01-02T16:18:06Z</dcterms:modified>
</cp:coreProperties>
</file>