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FDA48-08DD-4E7D-A3FB-08AFA2EA3D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27C11-0C99-445C-B0C8-0887214787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297E4-0513-4A6A-B77E-0FAB0E53F5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9E30C-4276-4DB0-9F31-C78E2DF12A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46FD8-48C9-4B0D-97B4-4CC5FE0C88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574AD-8435-4444-A469-118221CD3E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AEDA9-205E-497F-8CCC-9500DAD5E4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BC3B8-139D-4099-85D6-E17621B2C1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F56F-734D-4218-8D71-802E30CB71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910CB-A320-4313-B7B3-4DC62FBE63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41947-5AF0-47B9-B3D6-DABBA23806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FB2D32-3D67-47A6-BDAA-5F3E2B09537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6000" dirty="0">
                <a:cs typeface="Times New Roman" pitchFamily="18" charset="0"/>
              </a:rPr>
              <a:t>   </a:t>
            </a:r>
            <a:r>
              <a:rPr lang="en-US" sz="6000" b="1" dirty="0">
                <a:cs typeface="Times New Roman" pitchFamily="18" charset="0"/>
              </a:rPr>
              <a:t>"The Prodigal Dead"						                                                             	Hebrews 11:20-21				                                                         Luke 11:11-21</a:t>
            </a:r>
            <a:r>
              <a:rPr lang="en-US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5400" b="1">
                <a:cs typeface="Times New Roman" pitchFamily="18" charset="0"/>
              </a:rPr>
              <a:t>I.  WHAT A PRODIGAL LOOKS LIKE?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pitchFamily="18" charset="0"/>
              </a:rPr>
              <a:t>1. </a:t>
            </a:r>
            <a:r>
              <a:rPr lang="en-US" sz="5400" b="1" u="sng">
                <a:cs typeface="Times New Roman" pitchFamily="18" charset="0"/>
              </a:rPr>
              <a:t>Belongs</a:t>
            </a:r>
            <a:r>
              <a:rPr lang="en-US" sz="5400" b="1">
                <a:cs typeface="Times New Roman" pitchFamily="18" charset="0"/>
              </a:rPr>
              <a:t> to the Lord.</a:t>
            </a:r>
            <a:br>
              <a:rPr lang="en-US" sz="5400" b="1">
                <a:cs typeface="Times New Roman" pitchFamily="18" charset="0"/>
              </a:rPr>
            </a:br>
            <a:endParaRPr lang="en-US" sz="5400" b="1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pitchFamily="18" charset="0"/>
              </a:rPr>
              <a:t>2. </a:t>
            </a:r>
            <a:r>
              <a:rPr lang="en-US" sz="5400" b="1" u="sng">
                <a:cs typeface="Times New Roman" pitchFamily="18" charset="0"/>
              </a:rPr>
              <a:t>Questions</a:t>
            </a:r>
            <a:r>
              <a:rPr lang="en-US" sz="5400" b="1">
                <a:cs typeface="Times New Roman" pitchFamily="18" charset="0"/>
              </a:rPr>
              <a:t> God.</a:t>
            </a:r>
            <a:br>
              <a:rPr lang="en-US" sz="5400" b="1">
                <a:cs typeface="Times New Roman" pitchFamily="18" charset="0"/>
              </a:rPr>
            </a:br>
            <a:endParaRPr lang="en-US" sz="5400" b="1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pitchFamily="18" charset="0"/>
              </a:rPr>
              <a:t>		 3. Takes </a:t>
            </a:r>
            <a:r>
              <a:rPr lang="en-US" sz="5400" b="1" u="sng">
                <a:cs typeface="Times New Roman" pitchFamily="18" charset="0"/>
              </a:rPr>
              <a:t>detours</a:t>
            </a:r>
            <a:r>
              <a:rPr lang="en-US" sz="5400" b="1">
                <a:cs typeface="Times New Roman" pitchFamily="18" charset="0"/>
              </a:rPr>
              <a:t>.</a:t>
            </a:r>
            <a:r>
              <a:rPr lang="en-US" sz="2800">
                <a:cs typeface="Times New Roman" pitchFamily="18" charset="0"/>
              </a:rPr>
              <a:t>					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5400" b="1">
                <a:cs typeface="Times New Roman" pitchFamily="18" charset="0"/>
              </a:rPr>
              <a:t>4. </a:t>
            </a:r>
            <a:r>
              <a:rPr lang="en-US" sz="5400" b="1" u="sng">
                <a:cs typeface="Times New Roman" pitchFamily="18" charset="0"/>
              </a:rPr>
              <a:t>Fails</a:t>
            </a:r>
            <a:r>
              <a:rPr lang="en-US" sz="5400" b="1">
                <a:cs typeface="Times New Roman" pitchFamily="18" charset="0"/>
              </a:rPr>
              <a:t> to trust the Lord.</a:t>
            </a:r>
            <a:br>
              <a:rPr lang="en-US" sz="5400" b="1">
                <a:cs typeface="Times New Roman" pitchFamily="18" charset="0"/>
              </a:rPr>
            </a:br>
            <a:endParaRPr lang="en-US" sz="5400" b="1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>
                <a:cs typeface="Times New Roman" pitchFamily="18" charset="0"/>
              </a:rPr>
              <a:t>5. Gets </a:t>
            </a:r>
            <a:r>
              <a:rPr lang="en-US" sz="5400" b="1" u="sng">
                <a:cs typeface="Times New Roman" pitchFamily="18" charset="0"/>
              </a:rPr>
              <a:t>smart</a:t>
            </a:r>
            <a:r>
              <a:rPr lang="en-US" sz="5400" b="1">
                <a:cs typeface="Times New Roman" pitchFamily="18" charset="0"/>
              </a:rPr>
              <a:t> with God.</a:t>
            </a:r>
            <a:br>
              <a:rPr lang="en-US" sz="5400" b="1">
                <a:cs typeface="Times New Roman" pitchFamily="18" charset="0"/>
              </a:rPr>
            </a:br>
            <a:endParaRPr lang="en-US" sz="54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5400" b="1">
                <a:cs typeface="Times New Roman" pitchFamily="18" charset="0"/>
              </a:rPr>
              <a:t>6. Shows times of great </a:t>
            </a:r>
            <a:r>
              <a:rPr lang="en-US" sz="5400" b="1" u="sng">
                <a:cs typeface="Times New Roman" pitchFamily="18" charset="0"/>
              </a:rPr>
              <a:t>weakness</a:t>
            </a:r>
            <a:r>
              <a:rPr lang="en-US" sz="5400" b="1">
                <a:cs typeface="Times New Roman" pitchFamily="18" charset="0"/>
              </a:rPr>
              <a:t>.</a:t>
            </a: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5400" b="1">
                <a:cs typeface="Times New Roman" pitchFamily="18" charset="0"/>
              </a:rPr>
              <a:t>II. What does </a:t>
            </a:r>
            <a:br>
              <a:rPr lang="en-US" sz="5400" b="1">
                <a:cs typeface="Times New Roman" pitchFamily="18" charset="0"/>
              </a:rPr>
            </a:br>
            <a:r>
              <a:rPr lang="en-US" sz="5400" b="1">
                <a:cs typeface="Times New Roman" pitchFamily="18" charset="0"/>
              </a:rPr>
              <a:t>this teach us?</a:t>
            </a:r>
            <a:r>
              <a:rPr lang="en-US">
                <a:cs typeface="Times New Roman" pitchFamily="18" charset="0"/>
              </a:rPr>
              <a:t>                    </a:t>
            </a:r>
            <a:br>
              <a:rPr lang="en-US">
                <a:cs typeface="Times New Roman" pitchFamily="18" charset="0"/>
              </a:rPr>
            </a:b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n-US" sz="5400" b="1">
                <a:cs typeface="Times New Roman" pitchFamily="18" charset="0"/>
              </a:rPr>
              <a:t>The Lord </a:t>
            </a:r>
            <a:r>
              <a:rPr lang="en-US" sz="5400" b="1" u="sng">
                <a:cs typeface="Times New Roman" pitchFamily="18" charset="0"/>
              </a:rPr>
              <a:t>speaks</a:t>
            </a:r>
            <a:r>
              <a:rPr lang="en-US" sz="5400" b="1">
                <a:cs typeface="Times New Roman" pitchFamily="18" charset="0"/>
              </a:rPr>
              <a:t> despite ourselves.</a:t>
            </a:r>
            <a:br>
              <a:rPr lang="en-US" sz="5400" b="1">
                <a:cs typeface="Times New Roman" pitchFamily="18" charset="0"/>
              </a:rPr>
            </a:br>
            <a:endParaRPr lang="en-US" sz="5400" b="1">
              <a:cs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pitchFamily="18" charset="0"/>
              </a:rPr>
              <a:t>2. The Lord </a:t>
            </a:r>
            <a:r>
              <a:rPr lang="en-US" sz="5400" b="1" u="sng">
                <a:cs typeface="Times New Roman" pitchFamily="18" charset="0"/>
              </a:rPr>
              <a:t>keeps</a:t>
            </a:r>
            <a:r>
              <a:rPr lang="en-US" sz="5400" b="1">
                <a:cs typeface="Times New Roman" pitchFamily="18" charset="0"/>
              </a:rPr>
              <a:t> His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cs typeface="Times New Roman" pitchFamily="18" charset="0"/>
              </a:rPr>
              <a:t>3. The Lord </a:t>
            </a:r>
            <a:br>
              <a:rPr lang="en-US" sz="5400" b="1">
                <a:cs typeface="Times New Roman" pitchFamily="18" charset="0"/>
              </a:rPr>
            </a:br>
            <a:r>
              <a:rPr lang="en-US" sz="5400" b="1" u="sng">
                <a:cs typeface="Times New Roman" pitchFamily="18" charset="0"/>
              </a:rPr>
              <a:t>allows</a:t>
            </a:r>
            <a:r>
              <a:rPr lang="en-US" sz="5400" b="1">
                <a:cs typeface="Times New Roman" pitchFamily="18" charset="0"/>
              </a:rPr>
              <a:t> detours.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r>
              <a:rPr lang="en-US" sz="5400" b="1">
                <a:cs typeface="Times New Roman" pitchFamily="18" charset="0"/>
              </a:rPr>
              <a:t>4. The Lord </a:t>
            </a:r>
            <a:r>
              <a:rPr lang="en-US" sz="5400" b="1" u="sng">
                <a:cs typeface="Times New Roman" pitchFamily="18" charset="0"/>
              </a:rPr>
              <a:t>gives</a:t>
            </a:r>
            <a:r>
              <a:rPr lang="en-US" sz="5400" b="1">
                <a:cs typeface="Times New Roman" pitchFamily="18" charset="0"/>
              </a:rPr>
              <a:t> second chances.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pitchFamily="18" charset="0"/>
              </a:rPr>
              <a:t/>
            </a:r>
            <a:br>
              <a:rPr lang="en-US" sz="5400" b="1">
                <a:cs typeface="Times New Roman" pitchFamily="18" charset="0"/>
              </a:rPr>
            </a:br>
            <a:r>
              <a:rPr lang="en-US" sz="5400" b="1">
                <a:cs typeface="Times New Roman" pitchFamily="18" charset="0"/>
              </a:rPr>
              <a:t>5. The Lord </a:t>
            </a:r>
            <a:r>
              <a:rPr lang="en-US" sz="5400" b="1" u="sng">
                <a:cs typeface="Times New Roman" pitchFamily="18" charset="0"/>
              </a:rPr>
              <a:t>rewards</a:t>
            </a:r>
            <a:r>
              <a:rPr lang="en-US" sz="5400" b="1">
                <a:cs typeface="Times New Roman" pitchFamily="18" charset="0"/>
              </a:rPr>
              <a:t> faithfulness.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   "The Prodigal Dead"                                                                    Hebrews 11:20-21                                                             Luke 11:11-21 </vt:lpstr>
      <vt:lpstr>I.  WHAT A PRODIGAL LOOKS LIKE? </vt:lpstr>
      <vt:lpstr>4. Fails to trust the Lord. </vt:lpstr>
      <vt:lpstr>II. What does  this teach us?                     </vt:lpstr>
      <vt:lpstr>3. The Lord  allows detours.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"The Prodigal Dead"                                                                    Hebrews 11:20-21                                                             Luke 11:11-21 </dc:title>
  <dc:creator>Owner</dc:creator>
  <cp:lastModifiedBy>Owner</cp:lastModifiedBy>
  <cp:revision>1</cp:revision>
  <dcterms:created xsi:type="dcterms:W3CDTF">2016-01-31T18:40:12Z</dcterms:created>
  <dcterms:modified xsi:type="dcterms:W3CDTF">2016-01-31T18:42:34Z</dcterms:modified>
</cp:coreProperties>
</file>