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B6751-4425-477D-B367-DB4EB94C4E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82AD8-704A-4F9F-9B4F-FBB40895D0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61B20-97DD-4DC2-A644-14FD4FFEC2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BA22-F1E0-47C1-ADBF-5F2FF9B1D4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43ED0-460A-4D3B-BEB7-4B63B2F80B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2939D-1BC7-42D0-A3B2-2B1EE78B9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D0E6A-52DC-4F33-A5BE-AE96C72863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3896C-090B-48BC-B32C-D5D2EE3700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288CE-F5A1-4E24-A2E0-74964D716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1C910-CFB7-49D9-BBC3-B51500462B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02EB9-631F-409C-A518-787CD55710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rgbClr val="FF99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C5F8A1-19D0-4DBA-805E-EFF57121258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sz="6000" b="1"/>
              <a:t>   </a:t>
            </a:r>
            <a:r>
              <a:rPr lang="en-US" sz="6600" b="1"/>
              <a:t>"The Tested Dead"</a:t>
            </a:r>
            <a:r>
              <a:rPr lang="en-US" sz="6000" b="1"/>
              <a:t>			                                                                            </a:t>
            </a:r>
            <a:r>
              <a:rPr lang="en-US" sz="6600" b="1"/>
              <a:t>Hebrews 11:8-19</a:t>
            </a:r>
            <a:r>
              <a:rPr lang="en-US" sz="6000" b="1">
                <a:latin typeface="Arial Unicode MS" pitchFamily="34" charset="-128"/>
              </a:rPr>
              <a:t/>
            </a:r>
            <a:br>
              <a:rPr lang="en-US" sz="6000" b="1">
                <a:latin typeface="Arial Unicode MS" pitchFamily="34" charset="-128"/>
              </a:rPr>
            </a:br>
            <a:endParaRPr lang="en-US" sz="6000" b="1">
              <a:latin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cs typeface="Times New Roman" charset="0"/>
              </a:rPr>
              <a:t>I. Three Facts About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 dirty="0">
                <a:cs typeface="Times New Roman" charset="0"/>
              </a:rPr>
              <a:t>1. </a:t>
            </a:r>
            <a:r>
              <a:rPr lang="en-US" sz="5400" b="1" u="sng" dirty="0">
                <a:cs typeface="Times New Roman" charset="0"/>
              </a:rPr>
              <a:t>All believers</a:t>
            </a:r>
            <a:r>
              <a:rPr lang="en-US" sz="5400" b="1" dirty="0">
                <a:cs typeface="Times New Roman" charset="0"/>
              </a:rPr>
              <a:t> will be tested.</a:t>
            </a:r>
          </a:p>
          <a:p>
            <a:pPr algn="ctr">
              <a:buFontTx/>
              <a:buNone/>
            </a:pPr>
            <a:r>
              <a:rPr lang="en-US" sz="5400" b="1" dirty="0">
                <a:cs typeface="Times New Roman" charset="0"/>
              </a:rPr>
              <a:t>2. It is a </a:t>
            </a:r>
            <a:r>
              <a:rPr lang="en-US" sz="5400" b="1" u="sng" dirty="0">
                <a:cs typeface="Times New Roman" charset="0"/>
              </a:rPr>
              <a:t>privilege</a:t>
            </a:r>
            <a:r>
              <a:rPr lang="en-US" sz="5400" b="1" dirty="0">
                <a:cs typeface="Times New Roman" charset="0"/>
              </a:rPr>
              <a:t> to                         			  be tested. 			                                                    </a:t>
            </a:r>
          </a:p>
          <a:p>
            <a:pPr algn="ctr">
              <a:buFontTx/>
              <a:buNone/>
            </a:pPr>
            <a:r>
              <a:rPr lang="en-US" sz="5400" b="1" dirty="0">
                <a:cs typeface="Times New Roman" charset="0"/>
              </a:rPr>
              <a:t>3. The more your tested the </a:t>
            </a:r>
            <a:r>
              <a:rPr lang="en-US" sz="5400" b="1" u="sng" dirty="0">
                <a:cs typeface="Times New Roman" charset="0"/>
              </a:rPr>
              <a:t>stronger</a:t>
            </a:r>
            <a:r>
              <a:rPr lang="en-US" sz="5400" b="1" dirty="0">
                <a:cs typeface="Times New Roman" charset="0"/>
              </a:rPr>
              <a:t> your faith.</a:t>
            </a:r>
            <a:r>
              <a:rPr lang="en-US" sz="5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charset="0"/>
              </a:rPr>
              <a:t>II. The Marks of                     Abraham’s Testing</a:t>
            </a:r>
            <a:r>
              <a:rPr lang="en-US">
                <a:cs typeface="Times New Roman" charset="0"/>
              </a:rPr>
              <a:t/>
            </a:r>
            <a:br>
              <a:rPr lang="en-US">
                <a:cs typeface="Times New Roman" charset="0"/>
              </a:rPr>
            </a:br>
            <a:endParaRPr lang="en-US"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cs typeface="Times New Roman" charset="0"/>
              </a:rPr>
              <a:t>1. It required                                     		</a:t>
            </a:r>
            <a:r>
              <a:rPr lang="en-US" sz="4800" b="1" u="sng">
                <a:cs typeface="Times New Roman" charset="0"/>
              </a:rPr>
              <a:t>absolute obedience</a:t>
            </a:r>
            <a:r>
              <a:rPr lang="en-US" sz="4800" b="1">
                <a:cs typeface="Times New Roman" charset="0"/>
              </a:rPr>
              <a:t>.								              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cs typeface="Times New Roman" charset="0"/>
              </a:rPr>
              <a:t>2. It presented                                </a:t>
            </a:r>
            <a:r>
              <a:rPr lang="en-US" sz="4800" b="1" u="sng">
                <a:cs typeface="Times New Roman" charset="0"/>
              </a:rPr>
              <a:t>difficult challenges</a:t>
            </a:r>
            <a:r>
              <a:rPr lang="en-US" sz="4800" b="1">
                <a:cs typeface="Times New Roman" charset="0"/>
              </a:rPr>
              <a:t>.</a:t>
            </a:r>
            <a:br>
              <a:rPr lang="en-US" sz="4800" b="1">
                <a:cs typeface="Times New Roman" charset="0"/>
              </a:rPr>
            </a:br>
            <a:endParaRPr lang="en-US" sz="4800" b="1">
              <a:cs typeface="Times New Roman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cs typeface="Times New Roman" charset="0"/>
              </a:rPr>
              <a:t/>
            </a:r>
            <a:br>
              <a:rPr lang="en-US" sz="4800" b="1">
                <a:cs typeface="Times New Roman" charset="0"/>
              </a:rPr>
            </a:br>
            <a:endParaRPr lang="en-US" sz="4800" b="1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7200" b="1">
                <a:cs typeface="Times New Roman" charset="0"/>
              </a:rPr>
              <a:t>3. It crossed </a:t>
            </a:r>
            <a:r>
              <a:rPr lang="en-US" sz="7200" b="1" u="sng">
                <a:cs typeface="Times New Roman" charset="0"/>
              </a:rPr>
              <a:t>all </a:t>
            </a:r>
          </a:p>
          <a:p>
            <a:pPr algn="ctr">
              <a:buFontTx/>
              <a:buNone/>
            </a:pPr>
            <a:r>
              <a:rPr lang="en-US" sz="7200" b="1" u="sng">
                <a:cs typeface="Times New Roman" charset="0"/>
              </a:rPr>
              <a:t>boundaries</a:t>
            </a:r>
            <a:r>
              <a:rPr lang="en-US" sz="7200" b="1">
                <a:cs typeface="Times New Roman" charset="0"/>
              </a:rPr>
              <a:t>.</a:t>
            </a:r>
          </a:p>
          <a:p>
            <a:pPr algn="ctr">
              <a:buFontTx/>
              <a:buNone/>
            </a:pPr>
            <a:endParaRPr lang="en-US" sz="7200" b="1">
              <a:cs typeface="Times New Roman" charset="0"/>
            </a:endParaRPr>
          </a:p>
          <a:p>
            <a:pPr algn="ctr">
              <a:buFontTx/>
              <a:buNone/>
            </a:pPr>
            <a:endParaRPr lang="en-US" sz="5400" b="1">
              <a:cs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7200" b="1" dirty="0">
                <a:cs typeface="Times New Roman" charset="0"/>
              </a:rPr>
              <a:t>4. It demanded        the release of </a:t>
            </a:r>
            <a:r>
              <a:rPr lang="en-US" sz="7200" b="1" u="sng" dirty="0">
                <a:cs typeface="Times New Roman" charset="0"/>
              </a:rPr>
              <a:t>ownership</a:t>
            </a:r>
            <a:r>
              <a:rPr lang="en-US" sz="7200" b="1" dirty="0">
                <a:cs typeface="Times New Roman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charset="0"/>
              </a:rPr>
              <a:t/>
            </a:r>
            <a:br>
              <a:rPr lang="en-US" dirty="0">
                <a:cs typeface="Times New Roman" charset="0"/>
              </a:rPr>
            </a:br>
            <a:endParaRPr lang="en-US" dirty="0">
              <a:cs typeface="Times New Roman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7200" b="1" dirty="0">
                <a:cs typeface="Times New Roman" charset="0"/>
              </a:rPr>
              <a:t>5. It defied       </a:t>
            </a:r>
            <a:r>
              <a:rPr lang="en-US" sz="7200" b="1" u="sng" dirty="0">
                <a:cs typeface="Times New Roman" charset="0"/>
              </a:rPr>
              <a:t>human</a:t>
            </a:r>
            <a:r>
              <a:rPr lang="en-US" sz="7200" b="1" dirty="0">
                <a:cs typeface="Times New Roman" charset="0"/>
              </a:rPr>
              <a:t> logic.</a:t>
            </a:r>
            <a:r>
              <a:rPr lang="en-US" sz="6000" b="1" dirty="0">
                <a:cs typeface="Times New Roman" charset="0"/>
              </a:rPr>
              <a:t/>
            </a:r>
            <a:br>
              <a:rPr lang="en-US" sz="6000" b="1" dirty="0">
                <a:cs typeface="Times New Roman" charset="0"/>
              </a:rPr>
            </a:br>
            <a:endParaRPr lang="en-US" sz="6000" b="1" dirty="0">
              <a:cs typeface="Times New Roman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7200" b="1">
                <a:cs typeface="Times New Roman" charset="0"/>
              </a:rPr>
              <a:t>6. It resulted in </a:t>
            </a:r>
            <a:r>
              <a:rPr lang="en-US" sz="7200" b="1" u="sng">
                <a:cs typeface="Times New Roman" charset="0"/>
              </a:rPr>
              <a:t>unimaginable blessings</a:t>
            </a:r>
            <a:r>
              <a:rPr lang="en-US" sz="7200" b="1">
                <a:cs typeface="Times New Roman" charset="0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  "The Tested Dead"                                                                               Hebrews 11:8-19 </vt:lpstr>
      <vt:lpstr>I. Three Facts About Testing</vt:lpstr>
      <vt:lpstr>II. The Marks of                     Abraham’s Testing 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"The Tested Dead"                                                                               Hebrews 11:8-19 </dc:title>
  <dc:creator>Owner</dc:creator>
  <cp:lastModifiedBy>Owner</cp:lastModifiedBy>
  <cp:revision>2</cp:revision>
  <dcterms:created xsi:type="dcterms:W3CDTF">2016-01-15T15:06:49Z</dcterms:created>
  <dcterms:modified xsi:type="dcterms:W3CDTF">2016-01-15T20:07:33Z</dcterms:modified>
</cp:coreProperties>
</file>