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414DAE-390B-4DBE-A76B-18E530081E4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49054A-62C1-4CA3-8AA7-ED374A0864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43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The Peacemakers</a:t>
            </a:r>
            <a:br>
              <a:rPr lang="en-US" sz="8000" b="1" dirty="0" smtClean="0">
                <a:solidFill>
                  <a:schemeClr val="tx1"/>
                </a:solidFill>
              </a:rPr>
            </a:br>
            <a:r>
              <a:rPr lang="en-US" sz="8000" b="1" dirty="0" smtClean="0">
                <a:solidFill>
                  <a:schemeClr val="tx1"/>
                </a:solidFill>
              </a:rPr>
              <a:t/>
            </a:r>
            <a:br>
              <a:rPr lang="en-US" sz="8000" b="1" dirty="0" smtClean="0">
                <a:solidFill>
                  <a:schemeClr val="tx1"/>
                </a:solidFill>
              </a:rPr>
            </a:br>
            <a:r>
              <a:rPr lang="en-US" sz="8000" b="1" dirty="0" smtClean="0">
                <a:solidFill>
                  <a:schemeClr val="tx1"/>
                </a:solidFill>
              </a:rPr>
              <a:t>Matt. 5:9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</a:t>
            </a:r>
            <a:r>
              <a:rPr lang="en-US" sz="8000" b="1" dirty="0"/>
              <a:t>. Our quest </a:t>
            </a:r>
            <a:r>
              <a:rPr lang="en-US" sz="8000" b="1" dirty="0" smtClean="0"/>
              <a:t>                for </a:t>
            </a:r>
            <a:r>
              <a:rPr lang="en-US" sz="8000" b="1" dirty="0"/>
              <a:t>peace.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II</a:t>
            </a:r>
            <a:r>
              <a:rPr lang="en-US" sz="8000" b="1" dirty="0"/>
              <a:t>. Our peace is </a:t>
            </a:r>
            <a:r>
              <a:rPr lang="en-US" sz="8000" b="1" dirty="0" smtClean="0"/>
              <a:t>              in </a:t>
            </a:r>
            <a:r>
              <a:rPr lang="en-US" sz="8000" b="1" dirty="0"/>
              <a:t>Christ</a:t>
            </a:r>
            <a:r>
              <a:rPr lang="en-US" sz="8000" b="1" dirty="0" smtClean="0"/>
              <a:t>.</a:t>
            </a:r>
            <a:r>
              <a:rPr lang="en-US" sz="8000" b="1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III</a:t>
            </a:r>
            <a:r>
              <a:rPr lang="en-US" sz="8000" b="1" dirty="0"/>
              <a:t>. The peacemaker.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Peacemakers  Matt. 5:9 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Peacemakers  Matt. 5:9 </dc:title>
  <dc:creator>Owner</dc:creator>
  <cp:lastModifiedBy>Owner</cp:lastModifiedBy>
  <cp:revision>1</cp:revision>
  <dcterms:created xsi:type="dcterms:W3CDTF">2015-12-05T15:24:54Z</dcterms:created>
  <dcterms:modified xsi:type="dcterms:W3CDTF">2015-12-05T15:30:22Z</dcterms:modified>
</cp:coreProperties>
</file>