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D95F-977C-4B3F-BF61-3F0ACFCF4FF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12/12/2015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201F-885C-4744-9C1D-055E26DE24F2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D95F-977C-4B3F-BF61-3F0ACFCF4FF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12/12/2015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201F-885C-4744-9C1D-055E26DE24F2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D95F-977C-4B3F-BF61-3F0ACFCF4FF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12/12/2015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201F-885C-4744-9C1D-055E26DE24F2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D95F-977C-4B3F-BF61-3F0ACFCF4FF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12/12/2015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201F-885C-4744-9C1D-055E26DE24F2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D95F-977C-4B3F-BF61-3F0ACFCF4FF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12/12/2015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A79201F-885C-4744-9C1D-055E26DE24F2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D95F-977C-4B3F-BF61-3F0ACFCF4FF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12/12/2015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201F-885C-4744-9C1D-055E26DE24F2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D95F-977C-4B3F-BF61-3F0ACFCF4FF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12/12/2015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201F-885C-4744-9C1D-055E26DE24F2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D95F-977C-4B3F-BF61-3F0ACFCF4FF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12/12/2015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201F-885C-4744-9C1D-055E26DE24F2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D95F-977C-4B3F-BF61-3F0ACFCF4FF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12/12/2015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201F-885C-4744-9C1D-055E26DE24F2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D95F-977C-4B3F-BF61-3F0ACFCF4FF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12/12/2015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201F-885C-4744-9C1D-055E26DE24F2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D95F-977C-4B3F-BF61-3F0ACFCF4FF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12/12/2015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201F-885C-4744-9C1D-055E26DE24F2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68D95F-977C-4B3F-BF61-3F0ACFCF4FF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12/12/2015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79201F-885C-4744-9C1D-055E26DE24F2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ignitumtoday.com/wp-content/uploads/2013/12/Christmas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7790"/>
            <a:ext cx="9144000" cy="6895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71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/>
              <a:t>Joseph: Godly or Ungodly? </a:t>
            </a:r>
            <a:endParaRPr lang="en-US" sz="7200" b="1" dirty="0" smtClean="0"/>
          </a:p>
          <a:p>
            <a:pPr algn="ctr">
              <a:buNone/>
            </a:pPr>
            <a:endParaRPr lang="en-US" sz="7200" b="1" dirty="0" smtClean="0"/>
          </a:p>
          <a:p>
            <a:pPr algn="ctr">
              <a:buNone/>
            </a:pPr>
            <a:r>
              <a:rPr lang="en-US" sz="7200" b="1" dirty="0" smtClean="0"/>
              <a:t>Matthew </a:t>
            </a:r>
            <a:r>
              <a:rPr lang="en-US" sz="7200" b="1" dirty="0" smtClean="0"/>
              <a:t>1:18-26</a:t>
            </a:r>
          </a:p>
          <a:p>
            <a:pPr algn="ctr">
              <a:buNone/>
            </a:pPr>
            <a:endParaRPr lang="en-US" sz="6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5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/>
              <a:t>1. Integrity reveals who you </a:t>
            </a:r>
            <a:r>
              <a:rPr lang="en-US" sz="7200" b="1" dirty="0" smtClean="0"/>
              <a:t>                 truly </a:t>
            </a:r>
            <a:r>
              <a:rPr lang="en-US" sz="7200" b="1" dirty="0" smtClean="0"/>
              <a:t>are.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8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2. Adversity reveals our spiritual character.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5661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200" b="1" dirty="0" smtClean="0"/>
              <a:t>3. When we </a:t>
            </a:r>
            <a:r>
              <a:rPr lang="en-US" sz="7200" b="1" dirty="0" smtClean="0"/>
              <a:t>                    obey </a:t>
            </a:r>
            <a:r>
              <a:rPr lang="en-US" sz="7200" b="1" dirty="0" smtClean="0"/>
              <a:t>God, we experience His blessings.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356616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7200" b="1" dirty="0" smtClean="0"/>
              <a:t>4. Making a stand for God will always means going against the flow.</a:t>
            </a: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ignitumtoday.com/wp-content/uploads/2013/12/Christmas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7790"/>
            <a:ext cx="9144000" cy="6895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</cp:revision>
  <dcterms:created xsi:type="dcterms:W3CDTF">2015-12-12T15:45:09Z</dcterms:created>
  <dcterms:modified xsi:type="dcterms:W3CDTF">2015-12-12T15:56:32Z</dcterms:modified>
</cp:coreProperties>
</file>