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9241-CBDA-46A4-98C6-ADC74FA51AA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3E2F-5CE0-411B-8B93-5852729F0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9241-CBDA-46A4-98C6-ADC74FA51AA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3E2F-5CE0-411B-8B93-5852729F0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9241-CBDA-46A4-98C6-ADC74FA51AA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3E2F-5CE0-411B-8B93-5852729F0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9241-CBDA-46A4-98C6-ADC74FA51AA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3E2F-5CE0-411B-8B93-5852729F0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9241-CBDA-46A4-98C6-ADC74FA51AA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3E2F-5CE0-411B-8B93-5852729F0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9241-CBDA-46A4-98C6-ADC74FA51AA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3E2F-5CE0-411B-8B93-5852729F0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9241-CBDA-46A4-98C6-ADC74FA51AA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3E2F-5CE0-411B-8B93-5852729F0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9241-CBDA-46A4-98C6-ADC74FA51AA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3E2F-5CE0-411B-8B93-5852729F0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9241-CBDA-46A4-98C6-ADC74FA51AA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3E2F-5CE0-411B-8B93-5852729F0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9241-CBDA-46A4-98C6-ADC74FA51AA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3E2F-5CE0-411B-8B93-5852729F0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9241-CBDA-46A4-98C6-ADC74FA51AA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3E2F-5CE0-411B-8B93-5852729F0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C9241-CBDA-46A4-98C6-ADC74FA51AA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A3E2F-5CE0-411B-8B93-5852729F08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Image result for revival background 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revival background 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057400" y="1828800"/>
            <a:ext cx="5131341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0" indent="-1143000" algn="ctr">
              <a:buAutoNum type="romanUcPeriod"/>
            </a:pPr>
            <a:r>
              <a:rPr lang="en-US" sz="8800" b="1" dirty="0" smtClean="0">
                <a:solidFill>
                  <a:schemeClr val="bg1"/>
                </a:solidFill>
              </a:rPr>
              <a:t>Ending </a:t>
            </a:r>
          </a:p>
          <a:p>
            <a:pPr marL="1143000" indent="-1143000" algn="ctr"/>
            <a:r>
              <a:rPr lang="en-US" sz="8800" b="1" dirty="0" smtClean="0">
                <a:solidFill>
                  <a:schemeClr val="bg1"/>
                </a:solidFill>
              </a:rPr>
              <a:t>a Drought.</a:t>
            </a:r>
            <a:endParaRPr lang="en-US" sz="8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revival background 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49229" y="1676400"/>
            <a:ext cx="8994771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0" indent="-1143000" algn="ctr"/>
            <a:r>
              <a:rPr lang="en-US" sz="4800" b="1" u="sng" dirty="0" smtClean="0">
                <a:solidFill>
                  <a:schemeClr val="bg1"/>
                </a:solidFill>
              </a:rPr>
              <a:t>Ezekiel 36:26</a:t>
            </a:r>
            <a:r>
              <a:rPr lang="en-US" sz="4800" b="1" dirty="0" smtClean="0">
                <a:solidFill>
                  <a:schemeClr val="bg1"/>
                </a:solidFill>
              </a:rPr>
              <a:t>—</a:t>
            </a:r>
            <a:r>
              <a:rPr lang="en-US" sz="4800" b="1" baseline="30000" dirty="0" smtClean="0">
                <a:solidFill>
                  <a:schemeClr val="bg1"/>
                </a:solidFill>
              </a:rPr>
              <a:t>26 </a:t>
            </a:r>
            <a:r>
              <a:rPr lang="en-US" sz="4800" b="1" dirty="0" smtClean="0">
                <a:solidFill>
                  <a:schemeClr val="bg1"/>
                </a:solidFill>
              </a:rPr>
              <a:t>A new heart also </a:t>
            </a:r>
          </a:p>
          <a:p>
            <a:pPr marL="1143000" indent="-1143000" algn="ctr"/>
            <a:r>
              <a:rPr lang="en-US" sz="4800" b="1" dirty="0" smtClean="0">
                <a:solidFill>
                  <a:schemeClr val="bg1"/>
                </a:solidFill>
              </a:rPr>
              <a:t>will I give you,  and a new spirit </a:t>
            </a:r>
          </a:p>
          <a:p>
            <a:pPr marL="1143000" indent="-1143000" algn="ctr"/>
            <a:r>
              <a:rPr lang="en-US" sz="4800" b="1" dirty="0" smtClean="0">
                <a:solidFill>
                  <a:schemeClr val="bg1"/>
                </a:solidFill>
              </a:rPr>
              <a:t>will I put within you: and I will </a:t>
            </a:r>
          </a:p>
          <a:p>
            <a:pPr marL="1143000" indent="-1143000" algn="ctr"/>
            <a:r>
              <a:rPr lang="en-US" sz="4800" b="1" dirty="0" smtClean="0">
                <a:solidFill>
                  <a:schemeClr val="bg1"/>
                </a:solidFill>
              </a:rPr>
              <a:t>take away the stony heart </a:t>
            </a:r>
          </a:p>
          <a:p>
            <a:pPr marL="1143000" indent="-1143000" algn="ctr"/>
            <a:r>
              <a:rPr lang="en-US" sz="4800" b="1" dirty="0" smtClean="0">
                <a:solidFill>
                  <a:schemeClr val="bg1"/>
                </a:solidFill>
              </a:rPr>
              <a:t>out of your flesh, and I</a:t>
            </a:r>
          </a:p>
          <a:p>
            <a:pPr marL="1143000" indent="-1143000" algn="ctr"/>
            <a:r>
              <a:rPr lang="en-US" sz="4800" b="1" dirty="0" smtClean="0">
                <a:solidFill>
                  <a:schemeClr val="bg1"/>
                </a:solidFill>
              </a:rPr>
              <a:t> will give you an heart of flesh.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457200"/>
            <a:ext cx="819711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II. Revival means change.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revival background 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791554" y="1828800"/>
            <a:ext cx="5663025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371600" indent="-1371600" algn="ctr">
              <a:buAutoNum type="arabicPeriod"/>
            </a:pPr>
            <a:r>
              <a:rPr lang="en-US" sz="8800" b="1" dirty="0" smtClean="0">
                <a:solidFill>
                  <a:schemeClr val="bg1"/>
                </a:solidFill>
              </a:rPr>
              <a:t>Call on </a:t>
            </a:r>
          </a:p>
          <a:p>
            <a:pPr marL="1371600" indent="-1371600" algn="ctr"/>
            <a:r>
              <a:rPr lang="en-US" sz="8800" b="1" dirty="0" smtClean="0">
                <a:solidFill>
                  <a:schemeClr val="bg1"/>
                </a:solidFill>
              </a:rPr>
              <a:t>the Lord v.1</a:t>
            </a:r>
            <a:endParaRPr lang="en-US" sz="8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revival background 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54091" y="1828800"/>
            <a:ext cx="7737951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sz="8800" b="1" dirty="0" smtClean="0">
                <a:solidFill>
                  <a:schemeClr val="bg1"/>
                </a:solidFill>
              </a:rPr>
              <a:t>2. Confront </a:t>
            </a:r>
          </a:p>
          <a:p>
            <a:pPr algn="ctr">
              <a:buNone/>
            </a:pPr>
            <a:r>
              <a:rPr lang="en-US" sz="8800" b="1" dirty="0" smtClean="0">
                <a:solidFill>
                  <a:schemeClr val="bg1"/>
                </a:solidFill>
              </a:rPr>
              <a:t>the Issues. V.2-5</a:t>
            </a:r>
            <a:endParaRPr lang="en-US" sz="8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revival background 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073087" y="1828800"/>
            <a:ext cx="7099957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sz="8800" b="1" dirty="0" smtClean="0">
                <a:solidFill>
                  <a:schemeClr val="bg1"/>
                </a:solidFill>
              </a:rPr>
              <a:t>3. Bury the</a:t>
            </a:r>
          </a:p>
          <a:p>
            <a:pPr algn="ctr">
              <a:buNone/>
            </a:pPr>
            <a:r>
              <a:rPr lang="en-US" sz="8800" b="1" dirty="0" smtClean="0">
                <a:solidFill>
                  <a:schemeClr val="bg1"/>
                </a:solidFill>
              </a:rPr>
              <a:t>Bones. V.12-14</a:t>
            </a:r>
            <a:endParaRPr lang="en-US" sz="8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74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                   </dc:title>
  <dc:creator>Owner</dc:creator>
  <cp:lastModifiedBy>Owner</cp:lastModifiedBy>
  <cp:revision>3</cp:revision>
  <dcterms:created xsi:type="dcterms:W3CDTF">2015-10-11T00:58:22Z</dcterms:created>
  <dcterms:modified xsi:type="dcterms:W3CDTF">2015-10-11T01:19:55Z</dcterms:modified>
</cp:coreProperties>
</file>