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3825B82-4258-4A9F-9B9E-051FC706EA71}" type="datetimeFigureOut">
              <a:rPr lang="en-US" smtClean="0"/>
              <a:t>10/14/2015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BBE25DB-414A-4200-AC94-0CADCB98D0B0}"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825B82-4258-4A9F-9B9E-051FC706EA71}"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E25DB-414A-4200-AC94-0CADCB98D0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825B82-4258-4A9F-9B9E-051FC706EA71}"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E25DB-414A-4200-AC94-0CADCB98D0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825B82-4258-4A9F-9B9E-051FC706EA71}"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E25DB-414A-4200-AC94-0CADCB98D0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825B82-4258-4A9F-9B9E-051FC706EA71}"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BBE25DB-414A-4200-AC94-0CADCB98D0B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825B82-4258-4A9F-9B9E-051FC706EA71}"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E25DB-414A-4200-AC94-0CADCB98D0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825B82-4258-4A9F-9B9E-051FC706EA71}" type="datetimeFigureOut">
              <a:rPr lang="en-US" smtClean="0"/>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BE25DB-414A-4200-AC94-0CADCB98D0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825B82-4258-4A9F-9B9E-051FC706EA71}" type="datetimeFigureOut">
              <a:rPr lang="en-US" smtClean="0"/>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BE25DB-414A-4200-AC94-0CADCB98D0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25B82-4258-4A9F-9B9E-051FC706EA71}" type="datetimeFigureOut">
              <a:rPr lang="en-US" smtClean="0"/>
              <a:t>10/14/2015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BE25DB-414A-4200-AC94-0CADCB98D0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825B82-4258-4A9F-9B9E-051FC706EA71}"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E25DB-414A-4200-AC94-0CADCB98D0B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825B82-4258-4A9F-9B9E-051FC706EA71}"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E25DB-414A-4200-AC94-0CADCB98D0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3825B82-4258-4A9F-9B9E-051FC706EA71}" type="datetimeFigureOut">
              <a:rPr lang="en-US" smtClean="0"/>
              <a:t>10/14/2015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BBE25DB-414A-4200-AC94-0CADCB98D0B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iblegateway.com/passage/?search=Galatians+6%3A14&amp;version=NI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219200"/>
            <a:ext cx="8229600" cy="1981200"/>
          </a:xfrm>
        </p:spPr>
        <p:txBody>
          <a:bodyPr>
            <a:normAutofit fontScale="90000"/>
          </a:bodyPr>
          <a:lstStyle/>
          <a:p>
            <a:r>
              <a:rPr lang="en-US" dirty="0" smtClean="0"/>
              <a:t>"Never Fear, the Holy Spirit is Here! "</a:t>
            </a:r>
            <a:br>
              <a:rPr lang="en-US" dirty="0" smtClean="0"/>
            </a:br>
            <a:r>
              <a:rPr lang="en-US" dirty="0" smtClean="0"/>
              <a:t>   </a:t>
            </a:r>
            <a:endParaRPr lang="en-US" dirty="0"/>
          </a:p>
        </p:txBody>
      </p:sp>
      <p:sp>
        <p:nvSpPr>
          <p:cNvPr id="3" name="Subtitle 2"/>
          <p:cNvSpPr>
            <a:spLocks noGrp="1"/>
          </p:cNvSpPr>
          <p:nvPr>
            <p:ph type="subTitle" idx="1"/>
          </p:nvPr>
        </p:nvSpPr>
        <p:spPr/>
        <p:txBody>
          <a:bodyPr/>
          <a:lstStyle/>
          <a:p>
            <a:r>
              <a:rPr lang="en-US" dirty="0" smtClean="0"/>
              <a:t>John</a:t>
            </a:r>
          </a:p>
          <a:p>
            <a:r>
              <a:rPr lang="en-US" dirty="0" smtClean="0"/>
              <a:t> 14:15-18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a:t>
            </a:r>
            <a:r>
              <a:rPr lang="en-US" dirty="0" smtClean="0"/>
              <a:t>i</a:t>
            </a:r>
            <a:r>
              <a:rPr lang="en-US" dirty="0" smtClean="0"/>
              <a:t>s formed in you by the Spirit</a:t>
            </a:r>
            <a:endParaRPr lang="en-US" dirty="0"/>
          </a:p>
        </p:txBody>
      </p:sp>
      <p:sp>
        <p:nvSpPr>
          <p:cNvPr id="3" name="Content Placeholder 2"/>
          <p:cNvSpPr>
            <a:spLocks noGrp="1"/>
          </p:cNvSpPr>
          <p:nvPr>
            <p:ph idx="1"/>
          </p:nvPr>
        </p:nvSpPr>
        <p:spPr/>
        <p:txBody>
          <a:bodyPr/>
          <a:lstStyle/>
          <a:p>
            <a:r>
              <a:rPr lang="en-US" b="1" dirty="0" smtClean="0"/>
              <a:t>John </a:t>
            </a:r>
            <a:r>
              <a:rPr lang="en-US" b="1" dirty="0" smtClean="0"/>
              <a:t>15:26 New </a:t>
            </a:r>
            <a:r>
              <a:rPr lang="en-US" b="1" dirty="0" smtClean="0"/>
              <a:t>International Version (NIV)</a:t>
            </a:r>
          </a:p>
          <a:p>
            <a:endParaRPr lang="en-US" b="1" dirty="0" smtClean="0"/>
          </a:p>
          <a:p>
            <a:r>
              <a:rPr lang="en-US" b="1" dirty="0" smtClean="0"/>
              <a:t>The </a:t>
            </a:r>
            <a:r>
              <a:rPr lang="en-US" b="1" dirty="0" smtClean="0"/>
              <a:t>Work of the Holy Spirit</a:t>
            </a:r>
          </a:p>
          <a:p>
            <a:r>
              <a:rPr lang="en-US" baseline="30000" dirty="0" smtClean="0"/>
              <a:t>26 </a:t>
            </a:r>
            <a:r>
              <a:rPr lang="en-US" dirty="0" smtClean="0"/>
              <a:t>“When the Advocate comes, whom I will send to you from the Father—the Spirit of truth who goes out from the Father—he will testify about me.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Spirit’s presence is the privilege of every believer.</a:t>
            </a:r>
            <a:endParaRPr lang="en-US" dirty="0"/>
          </a:p>
        </p:txBody>
      </p:sp>
      <p:sp>
        <p:nvSpPr>
          <p:cNvPr id="3" name="Content Placeholder 2"/>
          <p:cNvSpPr>
            <a:spLocks noGrp="1"/>
          </p:cNvSpPr>
          <p:nvPr>
            <p:ph idx="1"/>
          </p:nvPr>
        </p:nvSpPr>
        <p:spPr/>
        <p:txBody>
          <a:bodyPr/>
          <a:lstStyle/>
          <a:p>
            <a:r>
              <a:rPr lang="en-US" b="1" dirty="0" smtClean="0"/>
              <a:t>John </a:t>
            </a:r>
            <a:r>
              <a:rPr lang="en-US" b="1" dirty="0" smtClean="0"/>
              <a:t>7:39 New </a:t>
            </a:r>
            <a:r>
              <a:rPr lang="en-US" b="1" dirty="0" smtClean="0"/>
              <a:t>International Version (NIV)</a:t>
            </a:r>
          </a:p>
          <a:p>
            <a:endParaRPr lang="en-US" baseline="30000" dirty="0" smtClean="0"/>
          </a:p>
          <a:p>
            <a:r>
              <a:rPr lang="en-US" baseline="30000" dirty="0" smtClean="0"/>
              <a:t>39</a:t>
            </a:r>
            <a:r>
              <a:rPr lang="en-US" baseline="30000" dirty="0" smtClean="0"/>
              <a:t> </a:t>
            </a:r>
            <a:r>
              <a:rPr lang="en-US" dirty="0" smtClean="0"/>
              <a:t>By this he meant the Spirit, whom those who believed in him were later to receive. Up to that time the Spirit had not been given, since Jesus had not yet been glorified.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priority is to shift focus from you to Christ.</a:t>
            </a:r>
            <a:endParaRPr lang="en-US" dirty="0"/>
          </a:p>
        </p:txBody>
      </p:sp>
      <p:sp>
        <p:nvSpPr>
          <p:cNvPr id="3" name="Content Placeholder 2"/>
          <p:cNvSpPr>
            <a:spLocks noGrp="1"/>
          </p:cNvSpPr>
          <p:nvPr>
            <p:ph idx="1"/>
          </p:nvPr>
        </p:nvSpPr>
        <p:spPr/>
        <p:txBody>
          <a:bodyPr/>
          <a:lstStyle/>
          <a:p>
            <a:r>
              <a:rPr lang="en-US" b="1" dirty="0" smtClean="0"/>
              <a:t>Galatians </a:t>
            </a:r>
            <a:r>
              <a:rPr lang="en-US" b="1" dirty="0" smtClean="0"/>
              <a:t>6:14 New </a:t>
            </a:r>
            <a:r>
              <a:rPr lang="en-US" b="1" dirty="0" smtClean="0"/>
              <a:t>International Version (NIV)</a:t>
            </a:r>
          </a:p>
          <a:p>
            <a:r>
              <a:rPr lang="en-US" baseline="30000" dirty="0" smtClean="0"/>
              <a:t> </a:t>
            </a:r>
          </a:p>
          <a:p>
            <a:r>
              <a:rPr lang="en-US" baseline="30000" dirty="0" smtClean="0"/>
              <a:t>14</a:t>
            </a:r>
            <a:r>
              <a:rPr lang="en-US" baseline="30000" dirty="0" smtClean="0"/>
              <a:t> </a:t>
            </a:r>
            <a:r>
              <a:rPr lang="en-US" dirty="0" smtClean="0"/>
              <a:t>May I never boast except in the cross of our Lord Jesus Christ, through which</a:t>
            </a:r>
            <a:r>
              <a:rPr lang="en-US" baseline="30000" dirty="0" smtClean="0"/>
              <a:t>[</a:t>
            </a:r>
            <a:r>
              <a:rPr lang="en-US" baseline="30000" dirty="0" smtClean="0">
                <a:hlinkClick r:id="rId2" tooltip="See footnote a"/>
              </a:rPr>
              <a:t>a</a:t>
            </a:r>
            <a:r>
              <a:rPr lang="en-US" baseline="30000" dirty="0" smtClean="0"/>
              <a:t>]</a:t>
            </a:r>
            <a:r>
              <a:rPr lang="en-US" dirty="0" smtClean="0"/>
              <a:t> the world has been crucified to me, and I to the world.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Spirit’s power unites me with Christ’s love.</a:t>
            </a:r>
            <a:endParaRPr lang="en-US" dirty="0"/>
          </a:p>
        </p:txBody>
      </p:sp>
      <p:sp>
        <p:nvSpPr>
          <p:cNvPr id="3" name="Content Placeholder 2"/>
          <p:cNvSpPr>
            <a:spLocks noGrp="1"/>
          </p:cNvSpPr>
          <p:nvPr>
            <p:ph idx="1"/>
          </p:nvPr>
        </p:nvSpPr>
        <p:spPr/>
        <p:txBody>
          <a:bodyPr/>
          <a:lstStyle/>
          <a:p>
            <a:r>
              <a:rPr lang="en-US" b="1" dirty="0" smtClean="0"/>
              <a:t>John </a:t>
            </a:r>
            <a:r>
              <a:rPr lang="en-US" b="1" dirty="0" smtClean="0"/>
              <a:t>14:15 New </a:t>
            </a:r>
            <a:r>
              <a:rPr lang="en-US" b="1" dirty="0" smtClean="0"/>
              <a:t>International Version (NIV)</a:t>
            </a:r>
          </a:p>
          <a:p>
            <a:endParaRPr lang="en-US" b="1" dirty="0" smtClean="0"/>
          </a:p>
          <a:p>
            <a:r>
              <a:rPr lang="en-US" b="1" dirty="0" smtClean="0"/>
              <a:t>Jesus </a:t>
            </a:r>
            <a:r>
              <a:rPr lang="en-US" b="1" dirty="0" smtClean="0"/>
              <a:t>Promises the Holy Spirit</a:t>
            </a:r>
          </a:p>
          <a:p>
            <a:r>
              <a:rPr lang="en-US" baseline="30000" dirty="0" smtClean="0"/>
              <a:t>15 </a:t>
            </a:r>
            <a:r>
              <a:rPr lang="en-US" dirty="0" smtClean="0"/>
              <a:t>“If you love me, keep my commands.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TotalTime>
  <Words>100</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"Never Fear, the Holy Spirit is Here! "    </vt:lpstr>
      <vt:lpstr>Jesus is formed in you by the Spirit</vt:lpstr>
      <vt:lpstr>The Spirit’s presence is the privilege of every believer.</vt:lpstr>
      <vt:lpstr>The priority is to shift focus from you to Christ.</vt:lpstr>
      <vt:lpstr>The Spirit’s power unites me with Christ’s love.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"Never Fear, the Holy Spirit is Here! "</dc:title>
  <dc:creator>AV1</dc:creator>
  <cp:lastModifiedBy>AV1</cp:lastModifiedBy>
  <cp:revision>2</cp:revision>
  <dcterms:created xsi:type="dcterms:W3CDTF">2015-10-14T22:43:06Z</dcterms:created>
  <dcterms:modified xsi:type="dcterms:W3CDTF">2015-10-14T22:59:52Z</dcterms:modified>
</cp:coreProperties>
</file>