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3" r:id="rId4"/>
    <p:sldId id="258" r:id="rId5"/>
    <p:sldId id="262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8CC9-F7DE-427C-B677-DBCB3DDFB28F}" type="datetimeFigureOut">
              <a:rPr lang="en-US" smtClean="0"/>
              <a:pPr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7AEBA-8799-4BFA-AE26-985EA0502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8CC9-F7DE-427C-B677-DBCB3DDFB28F}" type="datetimeFigureOut">
              <a:rPr lang="en-US" smtClean="0"/>
              <a:pPr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7AEBA-8799-4BFA-AE26-985EA0502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8CC9-F7DE-427C-B677-DBCB3DDFB28F}" type="datetimeFigureOut">
              <a:rPr lang="en-US" smtClean="0"/>
              <a:pPr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7AEBA-8799-4BFA-AE26-985EA0502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8CC9-F7DE-427C-B677-DBCB3DDFB28F}" type="datetimeFigureOut">
              <a:rPr lang="en-US" smtClean="0"/>
              <a:pPr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7AEBA-8799-4BFA-AE26-985EA0502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8CC9-F7DE-427C-B677-DBCB3DDFB28F}" type="datetimeFigureOut">
              <a:rPr lang="en-US" smtClean="0"/>
              <a:pPr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7AEBA-8799-4BFA-AE26-985EA0502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8CC9-F7DE-427C-B677-DBCB3DDFB28F}" type="datetimeFigureOut">
              <a:rPr lang="en-US" smtClean="0"/>
              <a:pPr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7AEBA-8799-4BFA-AE26-985EA0502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8CC9-F7DE-427C-B677-DBCB3DDFB28F}" type="datetimeFigureOut">
              <a:rPr lang="en-US" smtClean="0"/>
              <a:pPr/>
              <a:t>10/10/2015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7AEBA-8799-4BFA-AE26-985EA0502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8CC9-F7DE-427C-B677-DBCB3DDFB28F}" type="datetimeFigureOut">
              <a:rPr lang="en-US" smtClean="0"/>
              <a:pPr/>
              <a:t>10/10/2015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7AEBA-8799-4BFA-AE26-985EA0502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8CC9-F7DE-427C-B677-DBCB3DDFB28F}" type="datetimeFigureOut">
              <a:rPr lang="en-US" smtClean="0"/>
              <a:pPr/>
              <a:t>10/10/2015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7AEBA-8799-4BFA-AE26-985EA0502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8CC9-F7DE-427C-B677-DBCB3DDFB28F}" type="datetimeFigureOut">
              <a:rPr lang="en-US" smtClean="0"/>
              <a:pPr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7AEBA-8799-4BFA-AE26-985EA0502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8CC9-F7DE-427C-B677-DBCB3DDFB28F}" type="datetimeFigureOut">
              <a:rPr lang="en-US" smtClean="0"/>
              <a:pPr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7AEBA-8799-4BFA-AE26-985EA0502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E8CC9-F7DE-427C-B677-DBCB3DDFB28F}" type="datetimeFigureOut">
              <a:rPr lang="en-US" smtClean="0"/>
              <a:pPr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7AEBA-8799-4BFA-AE26-985EA0502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mage result for #IamHI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95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10700" b="1" dirty="0">
                <a:solidFill>
                  <a:schemeClr val="bg1"/>
                </a:solidFill>
              </a:rPr>
              <a:t>#</a:t>
            </a:r>
            <a:r>
              <a:rPr lang="en-US" sz="10700" b="1" dirty="0" err="1" smtClean="0">
                <a:solidFill>
                  <a:schemeClr val="bg1"/>
                </a:solidFill>
              </a:rPr>
              <a:t>IamHIS</a:t>
            </a:r>
            <a:r>
              <a:rPr lang="en-US" sz="10700" b="1" dirty="0">
                <a:solidFill>
                  <a:schemeClr val="bg1"/>
                </a:solidFill>
              </a:rPr>
              <a:t/>
            </a:r>
            <a:br>
              <a:rPr lang="en-US" sz="10700" b="1" dirty="0">
                <a:solidFill>
                  <a:schemeClr val="bg1"/>
                </a:solidFill>
              </a:rPr>
            </a:br>
            <a:r>
              <a:rPr lang="en-US" sz="10700" b="1" dirty="0" smtClean="0">
                <a:solidFill>
                  <a:schemeClr val="bg1"/>
                </a:solidFill>
              </a:rPr>
              <a:t/>
            </a:r>
            <a:br>
              <a:rPr lang="en-US" sz="10700" b="1" dirty="0" smtClean="0">
                <a:solidFill>
                  <a:schemeClr val="bg1"/>
                </a:solidFill>
              </a:rPr>
            </a:br>
            <a:r>
              <a:rPr lang="en-US" sz="10700" b="1" dirty="0" smtClean="0">
                <a:solidFill>
                  <a:schemeClr val="bg1"/>
                </a:solidFill>
              </a:rPr>
              <a:t>Joshua </a:t>
            </a:r>
            <a:r>
              <a:rPr lang="en-US" sz="10700" b="1" dirty="0">
                <a:solidFill>
                  <a:schemeClr val="bg1"/>
                </a:solidFill>
              </a:rPr>
              <a:t>24:15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6000" b="1" dirty="0" smtClean="0">
                <a:solidFill>
                  <a:schemeClr val="bg1"/>
                </a:solidFill>
              </a:rPr>
              <a:t>100,000 </a:t>
            </a:r>
            <a:r>
              <a:rPr lang="en-US" sz="6000" b="1" dirty="0" smtClean="0">
                <a:solidFill>
                  <a:schemeClr val="bg1"/>
                </a:solidFill>
              </a:rPr>
              <a:t>Christian </a:t>
            </a:r>
            <a:r>
              <a:rPr lang="en-US" sz="6000" b="1" dirty="0" smtClean="0">
                <a:solidFill>
                  <a:schemeClr val="bg1"/>
                </a:solidFill>
              </a:rPr>
              <a:t>die </a:t>
            </a:r>
            <a:r>
              <a:rPr lang="en-US" sz="6000" b="1" dirty="0" smtClean="0">
                <a:solidFill>
                  <a:schemeClr val="bg1"/>
                </a:solidFill>
              </a:rPr>
              <a:t>each year for the Christian faith</a:t>
            </a:r>
          </a:p>
          <a:p>
            <a:pPr algn="ctr">
              <a:buNone/>
            </a:pPr>
            <a:endParaRPr lang="en-US" sz="54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6000" b="1" dirty="0" smtClean="0">
                <a:solidFill>
                  <a:schemeClr val="bg1"/>
                </a:solidFill>
              </a:rPr>
              <a:t>273 </a:t>
            </a:r>
            <a:r>
              <a:rPr lang="en-US" sz="6000" b="1" dirty="0" smtClean="0">
                <a:solidFill>
                  <a:schemeClr val="bg1"/>
                </a:solidFill>
              </a:rPr>
              <a:t>a day</a:t>
            </a:r>
          </a:p>
          <a:p>
            <a:pPr algn="ctr">
              <a:buNone/>
            </a:pPr>
            <a:endParaRPr lang="en-US" sz="54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6000" b="1" dirty="0" smtClean="0">
                <a:solidFill>
                  <a:schemeClr val="bg1"/>
                </a:solidFill>
              </a:rPr>
              <a:t>11 </a:t>
            </a:r>
            <a:r>
              <a:rPr lang="en-US" sz="6000" b="1" dirty="0" smtClean="0">
                <a:solidFill>
                  <a:schemeClr val="bg1"/>
                </a:solidFill>
              </a:rPr>
              <a:t>an hour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I. If I am His I will take a </a:t>
            </a:r>
            <a:r>
              <a:rPr lang="en-US" sz="6600" b="1" u="sng" dirty="0">
                <a:solidFill>
                  <a:schemeClr val="bg1"/>
                </a:solidFill>
              </a:rPr>
              <a:t>stand</a:t>
            </a:r>
            <a:r>
              <a:rPr lang="en-US" sz="6600" b="1" dirty="0">
                <a:solidFill>
                  <a:schemeClr val="bg1"/>
                </a:solidFill>
              </a:rPr>
              <a:t> for Him. </a:t>
            </a:r>
            <a:r>
              <a:rPr lang="en-US" sz="6000" b="1" dirty="0">
                <a:solidFill>
                  <a:schemeClr val="bg1"/>
                </a:solidFill>
              </a:rPr>
              <a:t/>
            </a:r>
            <a:br>
              <a:rPr lang="en-US" sz="6000" b="1" dirty="0">
                <a:solidFill>
                  <a:schemeClr val="bg1"/>
                </a:solidFill>
              </a:rPr>
            </a:b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886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b="1" dirty="0" smtClean="0">
                <a:solidFill>
                  <a:schemeClr val="bg1"/>
                </a:solidFill>
              </a:rPr>
              <a:t>1</a:t>
            </a:r>
            <a:r>
              <a:rPr lang="en-US" sz="7200" b="1" dirty="0">
                <a:solidFill>
                  <a:schemeClr val="bg1"/>
                </a:solidFill>
              </a:rPr>
              <a:t>. If I am going </a:t>
            </a:r>
            <a:r>
              <a:rPr lang="en-US" sz="7200" b="1" dirty="0" smtClean="0">
                <a:solidFill>
                  <a:schemeClr val="bg1"/>
                </a:solidFill>
              </a:rPr>
              <a:t>                to </a:t>
            </a:r>
            <a:r>
              <a:rPr lang="en-US" sz="7200" b="1" u="sng" dirty="0">
                <a:solidFill>
                  <a:schemeClr val="bg1"/>
                </a:solidFill>
              </a:rPr>
              <a:t>stand</a:t>
            </a:r>
            <a:r>
              <a:rPr lang="en-US" sz="7200" b="1" dirty="0">
                <a:solidFill>
                  <a:schemeClr val="bg1"/>
                </a:solidFill>
              </a:rPr>
              <a:t> for </a:t>
            </a:r>
            <a:r>
              <a:rPr lang="en-US" sz="7200" b="1" dirty="0" smtClean="0">
                <a:solidFill>
                  <a:schemeClr val="bg1"/>
                </a:solidFill>
              </a:rPr>
              <a:t>                       Christ </a:t>
            </a:r>
            <a:r>
              <a:rPr lang="en-US" sz="7200" b="1" dirty="0">
                <a:solidFill>
                  <a:schemeClr val="bg1"/>
                </a:solidFill>
              </a:rPr>
              <a:t>I must:</a:t>
            </a:r>
          </a:p>
          <a:p>
            <a:pPr algn="ctr">
              <a:buNone/>
            </a:pPr>
            <a:endParaRPr lang="en-US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6000" b="1" u="sng" dirty="0" smtClean="0">
                <a:solidFill>
                  <a:schemeClr val="bg1"/>
                </a:solidFill>
              </a:rPr>
              <a:t>Courageous</a:t>
            </a:r>
            <a:r>
              <a:rPr lang="en-US" sz="6000" b="1" dirty="0" smtClean="0">
                <a:solidFill>
                  <a:schemeClr val="bg1"/>
                </a:solidFill>
              </a:rPr>
              <a:t> Faith</a:t>
            </a:r>
          </a:p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Strong </a:t>
            </a:r>
            <a:r>
              <a:rPr lang="en-US" sz="6000" b="1" u="sng" dirty="0" smtClean="0">
                <a:solidFill>
                  <a:schemeClr val="bg1"/>
                </a:solidFill>
              </a:rPr>
              <a:t>Conviction</a:t>
            </a:r>
          </a:p>
          <a:p>
            <a:pPr algn="ctr"/>
            <a:r>
              <a:rPr lang="en-US" sz="6000" b="1" u="sng" dirty="0" smtClean="0">
                <a:solidFill>
                  <a:schemeClr val="bg1"/>
                </a:solidFill>
              </a:rPr>
              <a:t>Trusting</a:t>
            </a:r>
            <a:r>
              <a:rPr lang="en-US" sz="6000" b="1" dirty="0" smtClean="0">
                <a:solidFill>
                  <a:schemeClr val="bg1"/>
                </a:solidFill>
              </a:rPr>
              <a:t> Faith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>
                <a:solidFill>
                  <a:schemeClr val="bg1"/>
                </a:solidFill>
              </a:rPr>
              <a:t>II. If I am His I will not be </a:t>
            </a:r>
            <a:r>
              <a:rPr lang="en-US" sz="8000" b="1" u="sng" dirty="0">
                <a:solidFill>
                  <a:schemeClr val="bg1"/>
                </a:solidFill>
              </a:rPr>
              <a:t>ashamed</a:t>
            </a:r>
            <a:r>
              <a:rPr lang="en-US" sz="8000" b="1" dirty="0">
                <a:solidFill>
                  <a:schemeClr val="bg1"/>
                </a:solidFill>
              </a:rPr>
              <a:t> of Him.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8000" b="1" dirty="0">
                <a:solidFill>
                  <a:schemeClr val="bg1"/>
                </a:solidFill>
              </a:rPr>
              <a:t>III. If I am His </a:t>
            </a:r>
            <a:r>
              <a:rPr lang="en-US" sz="8000" b="1" dirty="0" smtClean="0">
                <a:solidFill>
                  <a:schemeClr val="bg1"/>
                </a:solidFill>
              </a:rPr>
              <a:t>            I </a:t>
            </a:r>
            <a:r>
              <a:rPr lang="en-US" sz="8000" b="1" dirty="0">
                <a:solidFill>
                  <a:schemeClr val="bg1"/>
                </a:solidFill>
              </a:rPr>
              <a:t>will </a:t>
            </a:r>
            <a:r>
              <a:rPr lang="en-US" sz="8000" b="1" u="sng" dirty="0">
                <a:solidFill>
                  <a:schemeClr val="bg1"/>
                </a:solidFill>
              </a:rPr>
              <a:t>suffer</a:t>
            </a:r>
            <a:r>
              <a:rPr lang="en-US" sz="8000" b="1" dirty="0">
                <a:solidFill>
                  <a:schemeClr val="bg1"/>
                </a:solidFill>
              </a:rPr>
              <a:t> the consequences.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6600" b="1" dirty="0" smtClean="0">
                <a:solidFill>
                  <a:schemeClr val="bg1"/>
                </a:solidFill>
              </a:rPr>
              <a:t>#</a:t>
            </a:r>
            <a:r>
              <a:rPr lang="en-US" sz="16600" b="1" dirty="0" err="1" smtClean="0">
                <a:solidFill>
                  <a:schemeClr val="bg1"/>
                </a:solidFill>
              </a:rPr>
              <a:t>IamHIS</a:t>
            </a:r>
            <a:endParaRPr lang="en-US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78</Words>
  <Application>Microsoft Office PowerPoint</Application>
  <PresentationFormat>On-screen Show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#IamHIS  Joshua 24:15 </vt:lpstr>
      <vt:lpstr>Slide 3</vt:lpstr>
      <vt:lpstr>I. If I am His I will take a stand for Him.  </vt:lpstr>
      <vt:lpstr>Slide 5</vt:lpstr>
      <vt:lpstr>Slide 6</vt:lpstr>
      <vt:lpstr>Slide 7</vt:lpstr>
      <vt:lpstr>Slide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6</cp:revision>
  <dcterms:created xsi:type="dcterms:W3CDTF">2015-10-11T00:43:08Z</dcterms:created>
  <dcterms:modified xsi:type="dcterms:W3CDTF">2015-10-11T01:25:35Z</dcterms:modified>
</cp:coreProperties>
</file>