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AF8FA1-00EE-4736-B4DD-0756396F2DF3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9831954-8AEA-449C-9C8A-8E243D63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4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THE SECOND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PLAGUE</a:t>
            </a:r>
            <a:br>
              <a:rPr lang="en-US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Exodus 8:1-15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I. THE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PLAGUE</a:t>
            </a:r>
            <a:endParaRPr lang="en-US" sz="72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81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II. PHARAOH’S 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CRY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III. GOD’S 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DELIVERANCE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IV. PHARAOH’S 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DECISION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19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THE SECOND PLAGUE  Exodus 8:1-15 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SECOND PLAGUE  Exodus 8:1-15 </dc:title>
  <dc:creator>Owner</dc:creator>
  <cp:lastModifiedBy>Owner</cp:lastModifiedBy>
  <cp:revision>6</cp:revision>
  <dcterms:created xsi:type="dcterms:W3CDTF">2011-09-24T00:31:03Z</dcterms:created>
  <dcterms:modified xsi:type="dcterms:W3CDTF">2015-09-04T20:32:06Z</dcterms:modified>
</cp:coreProperties>
</file>