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13C44-66AC-404A-BD61-FFA891114517}" type="datetimeFigureOut">
              <a:rPr lang="en-US" smtClean="0"/>
              <a:pPr/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3D7A2-839A-47B7-A384-EDE1D0543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WAITING ON GOD</a:t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EXODUS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5:4-23,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6:1-2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I. Our daily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             work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continues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     while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we wait 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               on </a:t>
            </a: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God.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II. Our difficulties                  may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while                  we are waiting                             on God.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III. Many will                         become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impatient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               while waiting                    on God.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b="1" dirty="0" smtClean="0"/>
              <a:t>IV. Delays do                                   not mean God                              has </a:t>
            </a:r>
            <a:r>
              <a:rPr lang="en-US" sz="5400" b="1" u="sng" dirty="0" smtClean="0"/>
              <a:t>failed</a:t>
            </a:r>
            <a:r>
              <a:rPr lang="en-US" sz="5400" b="1" dirty="0" smtClean="0"/>
              <a:t> to                              come through.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52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WAITING ON GOD  EXODUS 5:4-23,  6:1-2 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WAITING ON GOD  EXODUS 5:4-23,  6:1-2 </dc:title>
  <dc:creator>Owner</dc:creator>
  <cp:lastModifiedBy>Owner</cp:lastModifiedBy>
  <cp:revision>3</cp:revision>
  <dcterms:created xsi:type="dcterms:W3CDTF">2011-08-05T16:20:13Z</dcterms:created>
  <dcterms:modified xsi:type="dcterms:W3CDTF">2015-07-05T02:43:28Z</dcterms:modified>
</cp:coreProperties>
</file>