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32" r:id="rId5"/>
  </p:sldMasterIdLst>
  <p:sldIdLst>
    <p:sldId id="257" r:id="rId6"/>
    <p:sldId id="258" r:id="rId7"/>
    <p:sldId id="259" r:id="rId8"/>
    <p:sldId id="262" r:id="rId9"/>
    <p:sldId id="261" r:id="rId10"/>
    <p:sldId id="263" r:id="rId11"/>
    <p:sldId id="265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6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2E96-807A-4EEA-A326-6B945982982B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E478-2BEF-489D-B81E-02C4289659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2E96-807A-4EEA-A326-6B94598298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E478-2BEF-489D-B81E-02C42896597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8" name="AutoShape 2" descr="Image result for joy of the lord is my streng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Image result for joy of the lord is my streng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Image result for joy of the lord is my streng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7073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>
                <a:solidFill>
                  <a:schemeClr val="bg1"/>
                </a:solidFill>
              </a:rPr>
              <a:t>I. Joy comes from </a:t>
            </a:r>
            <a:r>
              <a:rPr lang="en-US" sz="11500" b="1" u="sng" dirty="0">
                <a:solidFill>
                  <a:schemeClr val="bg1"/>
                </a:solidFill>
              </a:rPr>
              <a:t>God</a:t>
            </a:r>
            <a:r>
              <a:rPr lang="en-US" sz="11500" b="1" dirty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>
                <a:solidFill>
                  <a:schemeClr val="bg1"/>
                </a:solidFill>
              </a:rPr>
              <a:t>II. God’s joy brings </a:t>
            </a:r>
            <a:r>
              <a:rPr lang="en-US" sz="11500" b="1" u="sng" dirty="0">
                <a:solidFill>
                  <a:schemeClr val="bg1"/>
                </a:solidFill>
              </a:rPr>
              <a:t>strength</a:t>
            </a:r>
            <a:r>
              <a:rPr lang="en-US" sz="11500" b="1" dirty="0">
                <a:solidFill>
                  <a:schemeClr val="bg1"/>
                </a:solidFill>
              </a:rPr>
              <a:t>.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>
                <a:solidFill>
                  <a:schemeClr val="bg1"/>
                </a:solidFill>
              </a:rPr>
              <a:t>III. God’s joy brings </a:t>
            </a:r>
            <a:r>
              <a:rPr lang="en-US" sz="11500" b="1" u="sng" dirty="0">
                <a:solidFill>
                  <a:schemeClr val="bg1"/>
                </a:solidFill>
              </a:rPr>
              <a:t>results</a:t>
            </a:r>
            <a:r>
              <a:rPr lang="en-US" sz="11500" b="1" dirty="0">
                <a:solidFill>
                  <a:schemeClr val="bg1"/>
                </a:solidFill>
              </a:rPr>
              <a:t>.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800" b="1" dirty="0">
                <a:solidFill>
                  <a:schemeClr val="bg1"/>
                </a:solidFill>
              </a:rPr>
              <a:t>1. Joy brings </a:t>
            </a:r>
            <a:r>
              <a:rPr lang="en-US" sz="5800" b="1" u="sng" dirty="0">
                <a:solidFill>
                  <a:schemeClr val="bg1"/>
                </a:solidFill>
              </a:rPr>
              <a:t>praise</a:t>
            </a:r>
            <a:r>
              <a:rPr lang="en-US" sz="5800" b="1" dirty="0">
                <a:solidFill>
                  <a:schemeClr val="bg1"/>
                </a:solidFill>
              </a:rPr>
              <a:t>. </a:t>
            </a:r>
            <a:br>
              <a:rPr lang="en-US" sz="5800" b="1" dirty="0">
                <a:solidFill>
                  <a:schemeClr val="bg1"/>
                </a:solidFill>
              </a:rPr>
            </a:br>
            <a:endParaRPr lang="en-US" sz="58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800" b="1" dirty="0">
                <a:solidFill>
                  <a:schemeClr val="bg1"/>
                </a:solidFill>
              </a:rPr>
              <a:t>2. Joy brings </a:t>
            </a:r>
            <a:r>
              <a:rPr lang="en-US" sz="5800" b="1" u="sng" dirty="0">
                <a:solidFill>
                  <a:schemeClr val="bg1"/>
                </a:solidFill>
              </a:rPr>
              <a:t>sacrifices</a:t>
            </a:r>
            <a:r>
              <a:rPr lang="en-US" sz="5800" b="1" dirty="0">
                <a:solidFill>
                  <a:schemeClr val="bg1"/>
                </a:solidFill>
              </a:rPr>
              <a:t> </a:t>
            </a:r>
            <a:r>
              <a:rPr lang="en-US" sz="5800" b="1" dirty="0" smtClean="0">
                <a:solidFill>
                  <a:schemeClr val="bg1"/>
                </a:solidFill>
              </a:rPr>
              <a:t>           of </a:t>
            </a:r>
            <a:r>
              <a:rPr lang="en-US" sz="5800" b="1" dirty="0">
                <a:solidFill>
                  <a:schemeClr val="bg1"/>
                </a:solidFill>
              </a:rPr>
              <a:t>joy. </a:t>
            </a:r>
          </a:p>
          <a:p>
            <a:pPr algn="ctr">
              <a:buNone/>
            </a:pPr>
            <a:endParaRPr lang="en-US" sz="5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800" b="1" dirty="0" smtClean="0">
                <a:solidFill>
                  <a:schemeClr val="bg1"/>
                </a:solidFill>
              </a:rPr>
              <a:t>3</a:t>
            </a:r>
            <a:r>
              <a:rPr lang="en-US" sz="5800" b="1" dirty="0">
                <a:solidFill>
                  <a:schemeClr val="bg1"/>
                </a:solidFill>
              </a:rPr>
              <a:t>. Joy brings </a:t>
            </a:r>
            <a:r>
              <a:rPr lang="en-US" sz="5800" b="1" u="sng" dirty="0">
                <a:solidFill>
                  <a:schemeClr val="bg1"/>
                </a:solidFill>
              </a:rPr>
              <a:t>expressions</a:t>
            </a:r>
            <a:r>
              <a:rPr lang="en-US" sz="5800" b="1" dirty="0">
                <a:solidFill>
                  <a:schemeClr val="bg1"/>
                </a:solidFill>
              </a:rPr>
              <a:t> </a:t>
            </a:r>
            <a:r>
              <a:rPr lang="en-US" sz="5800" b="1" dirty="0" smtClean="0">
                <a:solidFill>
                  <a:schemeClr val="bg1"/>
                </a:solidFill>
              </a:rPr>
              <a:t>            of </a:t>
            </a:r>
            <a:r>
              <a:rPr lang="en-US" sz="5800" b="1" dirty="0">
                <a:solidFill>
                  <a:schemeClr val="bg1"/>
                </a:solidFill>
              </a:rPr>
              <a:t>joy.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r>
              <a:rPr lang="en-US" sz="6600" b="1" dirty="0">
                <a:solidFill>
                  <a:schemeClr val="bg1"/>
                </a:solidFill>
              </a:rPr>
              <a:t>. Joy brings family </a:t>
            </a:r>
            <a:r>
              <a:rPr lang="en-US" sz="6600" b="1" u="sng" dirty="0">
                <a:solidFill>
                  <a:schemeClr val="bg1"/>
                </a:solidFill>
              </a:rPr>
              <a:t>happiness</a:t>
            </a:r>
            <a:r>
              <a:rPr lang="en-US" sz="6600" b="1" dirty="0">
                <a:solidFill>
                  <a:schemeClr val="bg1"/>
                </a:solidFill>
              </a:rPr>
              <a:t>. </a:t>
            </a:r>
          </a:p>
          <a:p>
            <a:pPr algn="ctr">
              <a:buNone/>
            </a:pPr>
            <a:endParaRPr lang="en-US" sz="6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</a:rPr>
              <a:t>5. </a:t>
            </a:r>
            <a:r>
              <a:rPr lang="en-US" sz="6600" b="1" dirty="0">
                <a:solidFill>
                  <a:schemeClr val="bg1"/>
                </a:solidFill>
              </a:rPr>
              <a:t>Joy brings the </a:t>
            </a:r>
            <a:r>
              <a:rPr lang="en-US" sz="6600" b="1" u="sng" dirty="0">
                <a:solidFill>
                  <a:schemeClr val="bg1"/>
                </a:solidFill>
              </a:rPr>
              <a:t>attention</a:t>
            </a:r>
            <a:r>
              <a:rPr lang="en-US" sz="6600" b="1" dirty="0">
                <a:solidFill>
                  <a:schemeClr val="bg1"/>
                </a:solidFill>
              </a:rPr>
              <a:t> of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IV. The Joy of God is </a:t>
            </a:r>
            <a:r>
              <a:rPr lang="en-US" sz="5400" b="1" u="sng" dirty="0" smtClean="0">
                <a:solidFill>
                  <a:schemeClr val="bg1"/>
                </a:solidFill>
              </a:rPr>
              <a:t>available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</a:p>
          <a:p>
            <a:pPr lvl="0" algn="ctr">
              <a:buNone/>
            </a:pPr>
            <a:endParaRPr lang="en-US" sz="5800" b="1" dirty="0" smtClean="0">
              <a:solidFill>
                <a:schemeClr val="bg1"/>
              </a:solidFill>
            </a:endParaRPr>
          </a:p>
          <a:p>
            <a:pPr lvl="0" algn="ctr">
              <a:buFont typeface="Wingdings" pitchFamily="2" charset="2"/>
              <a:buChar char="v"/>
            </a:pPr>
            <a:r>
              <a:rPr lang="en-US" sz="5800" b="1" dirty="0" smtClean="0">
                <a:solidFill>
                  <a:schemeClr val="bg1"/>
                </a:solidFill>
              </a:rPr>
              <a:t>It </a:t>
            </a:r>
            <a:r>
              <a:rPr lang="en-US" sz="5800" b="1" dirty="0">
                <a:solidFill>
                  <a:schemeClr val="bg1"/>
                </a:solidFill>
              </a:rPr>
              <a:t>was God's gift, but it came by:</a:t>
            </a:r>
          </a:p>
          <a:p>
            <a:pPr algn="ctr">
              <a:buNone/>
            </a:pPr>
            <a:endParaRPr lang="en-US" sz="5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5800" b="1" dirty="0" smtClean="0">
                <a:solidFill>
                  <a:schemeClr val="bg1"/>
                </a:solidFill>
              </a:rPr>
              <a:t>1</a:t>
            </a:r>
            <a:r>
              <a:rPr lang="en-US" sz="5800" b="1" dirty="0">
                <a:solidFill>
                  <a:schemeClr val="bg1"/>
                </a:solidFill>
              </a:rPr>
              <a:t>. Hearing God’s </a:t>
            </a:r>
            <a:r>
              <a:rPr lang="en-US" sz="5800" b="1" dirty="0" smtClean="0">
                <a:solidFill>
                  <a:schemeClr val="bg1"/>
                </a:solidFill>
              </a:rPr>
              <a:t>                     Word </a:t>
            </a:r>
            <a:r>
              <a:rPr lang="en-US" sz="5800" b="1" u="sng" dirty="0">
                <a:solidFill>
                  <a:schemeClr val="bg1"/>
                </a:solidFill>
              </a:rPr>
              <a:t>attentively</a:t>
            </a:r>
            <a:r>
              <a:rPr lang="en-US" sz="5800" b="1" dirty="0">
                <a:solidFill>
                  <a:schemeClr val="bg1"/>
                </a:solidFill>
              </a:rPr>
              <a:t>.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2. </a:t>
            </a:r>
            <a:r>
              <a:rPr lang="en-US" sz="8000" b="1" u="sng" dirty="0" smtClean="0">
                <a:solidFill>
                  <a:schemeClr val="bg1"/>
                </a:solidFill>
              </a:rPr>
              <a:t>Worshipping</a:t>
            </a:r>
            <a:r>
              <a:rPr lang="en-US" sz="8000" b="1" dirty="0" smtClean="0">
                <a:solidFill>
                  <a:schemeClr val="bg1"/>
                </a:solidFill>
              </a:rPr>
              <a:t> God faithfully.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</a:rPr>
              <a:t>3. </a:t>
            </a:r>
            <a:r>
              <a:rPr lang="en-US" sz="6600" b="1" u="sng" dirty="0" smtClean="0">
                <a:solidFill>
                  <a:schemeClr val="bg1"/>
                </a:solidFill>
              </a:rPr>
              <a:t>Mourning</a:t>
            </a:r>
            <a:r>
              <a:rPr lang="en-US" sz="6600" b="1" dirty="0" smtClean="0">
                <a:solidFill>
                  <a:schemeClr val="bg1"/>
                </a:solidFill>
              </a:rPr>
              <a:t> repentantly over sin. </a:t>
            </a:r>
            <a:r>
              <a:rPr lang="en-US" sz="4800" b="1" dirty="0" smtClean="0">
                <a:solidFill>
                  <a:schemeClr val="bg1"/>
                </a:solidFill>
              </a:rPr>
              <a:t/>
            </a:r>
            <a:br>
              <a:rPr lang="en-US" sz="4800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300" b="1" dirty="0">
                <a:solidFill>
                  <a:schemeClr val="bg1"/>
                </a:solidFill>
              </a:rPr>
              <a:t>4. </a:t>
            </a:r>
            <a:r>
              <a:rPr lang="en-US" sz="7300" b="1" u="sng" dirty="0">
                <a:solidFill>
                  <a:schemeClr val="bg1"/>
                </a:solidFill>
              </a:rPr>
              <a:t>Understanding</a:t>
            </a:r>
            <a:r>
              <a:rPr lang="en-US" sz="7300" b="1" dirty="0">
                <a:solidFill>
                  <a:schemeClr val="bg1"/>
                </a:solidFill>
              </a:rPr>
              <a:t> clearly God’s Word. 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6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7100" b="1" dirty="0" smtClean="0">
                <a:solidFill>
                  <a:schemeClr val="bg1"/>
                </a:solidFill>
              </a:rPr>
              <a:t>5. </a:t>
            </a:r>
            <a:r>
              <a:rPr lang="en-US" sz="7100" b="1" u="sng" dirty="0" smtClean="0">
                <a:solidFill>
                  <a:schemeClr val="bg1"/>
                </a:solidFill>
              </a:rPr>
              <a:t>Obeying</a:t>
            </a:r>
            <a:r>
              <a:rPr lang="en-US" sz="7100" b="1" dirty="0" smtClean="0">
                <a:solidFill>
                  <a:schemeClr val="bg1"/>
                </a:solidFill>
              </a:rPr>
              <a:t> God’s Word earnestly. </a:t>
            </a:r>
            <a:endParaRPr lang="en-US" sz="7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96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Office Theme</vt:lpstr>
      <vt:lpstr>1_Office Theme</vt:lpstr>
      <vt:lpstr>3_Office Theme</vt:lpstr>
      <vt:lpstr>4_Office Theme</vt:lpstr>
      <vt:lpstr>7_Office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2. Worshipping God faithfully.  </vt:lpstr>
      <vt:lpstr>4. Understanding clearly God’s Word.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2015-04-26T00:20:12Z</dcterms:created>
  <dcterms:modified xsi:type="dcterms:W3CDTF">2015-04-26T00:47:29Z</dcterms:modified>
</cp:coreProperties>
</file>