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81C-1EB8-4B65-8043-BBC54EAB0F8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5/16/2015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BE4-760A-4F9E-89AF-4744584E03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81C-1EB8-4B65-8043-BBC54EAB0F8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5/16/2015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BE4-760A-4F9E-89AF-4744584E03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81C-1EB8-4B65-8043-BBC54EAB0F8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5/16/2015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BE4-760A-4F9E-89AF-4744584E03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81C-1EB8-4B65-8043-BBC54EAB0F8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5/16/2015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BE4-760A-4F9E-89AF-4744584E03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81C-1EB8-4B65-8043-BBC54EAB0F8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5/16/2015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BE4-760A-4F9E-89AF-4744584E03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81C-1EB8-4B65-8043-BBC54EAB0F8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5/16/2015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BE4-760A-4F9E-89AF-4744584E03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81C-1EB8-4B65-8043-BBC54EAB0F8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5/16/2015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BE4-760A-4F9E-89AF-4744584E03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81C-1EB8-4B65-8043-BBC54EAB0F8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5/16/2015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D1BE4-760A-4F9E-89AF-4744584E03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81C-1EB8-4B65-8043-BBC54EAB0F8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5/16/2015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BE4-760A-4F9E-89AF-4744584E03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981C-1EB8-4B65-8043-BBC54EAB0F8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5/16/2015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1D1BE4-760A-4F9E-89AF-4744584E03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D58981C-1EB8-4B65-8043-BBC54EAB0F8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5/16/2015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BE4-760A-4F9E-89AF-4744584E03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58981C-1EB8-4B65-8043-BBC54EAB0F82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5/16/2015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1D1BE4-760A-4F9E-89AF-4744584E03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/>
              <a:t>The Sermon on the Mount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Matthew 5:1-2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687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/>
              <a:t>I. The </a:t>
            </a:r>
            <a:r>
              <a:rPr lang="en-US" sz="7200" b="1" u="sng" dirty="0" smtClean="0"/>
              <a:t>Importance</a:t>
            </a:r>
            <a:r>
              <a:rPr lang="en-US" sz="7200" b="1" dirty="0" smtClean="0"/>
              <a:t> of the sermon.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II. Two </a:t>
            </a:r>
            <a:r>
              <a:rPr lang="en-US" sz="8000" b="1" u="sng" dirty="0" smtClean="0"/>
              <a:t>ingredients</a:t>
            </a:r>
            <a:r>
              <a:rPr lang="en-US" sz="8000" b="1" dirty="0" smtClean="0"/>
              <a:t> that are needed for reaching the multitudes.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467600" cy="6477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/>
              <a:t>1. First, is </a:t>
            </a:r>
            <a:r>
              <a:rPr lang="en-US" sz="7200" b="1" u="sng" dirty="0" smtClean="0"/>
              <a:t>compassion</a:t>
            </a:r>
            <a:r>
              <a:rPr lang="en-US" sz="7200" b="1" dirty="0" smtClean="0"/>
              <a:t>.</a:t>
            </a:r>
          </a:p>
          <a:p>
            <a:pPr algn="ctr">
              <a:buNone/>
            </a:pPr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7200" b="1" dirty="0" smtClean="0"/>
              <a:t>2. Second, is </a:t>
            </a:r>
            <a:r>
              <a:rPr lang="en-US" sz="7200" b="1" u="sng" dirty="0" smtClean="0"/>
              <a:t>Discipleship</a:t>
            </a:r>
            <a:r>
              <a:rPr lang="en-US" sz="72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3687763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/>
              <a:t>III. </a:t>
            </a:r>
            <a:r>
              <a:rPr lang="en-US" sz="8000" b="1" u="sng" dirty="0" smtClean="0"/>
              <a:t>Lessons</a:t>
            </a:r>
            <a:r>
              <a:rPr lang="en-US" sz="8000" b="1" dirty="0" smtClean="0"/>
              <a:t> we need to learn: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/>
              <a:t>1. </a:t>
            </a:r>
            <a:r>
              <a:rPr lang="en-US" sz="7200" b="1" u="sng" dirty="0" smtClean="0"/>
              <a:t>Love</a:t>
            </a:r>
            <a:r>
              <a:rPr lang="en-US" sz="7200" b="1" dirty="0" smtClean="0"/>
              <a:t> reaches others.</a:t>
            </a:r>
          </a:p>
          <a:p>
            <a:pPr algn="ctr">
              <a:buNone/>
            </a:pPr>
            <a:r>
              <a:rPr lang="en-US" sz="7200" b="1" dirty="0" smtClean="0"/>
              <a:t> </a:t>
            </a:r>
          </a:p>
          <a:p>
            <a:pPr algn="ctr">
              <a:buNone/>
            </a:pPr>
            <a:r>
              <a:rPr lang="en-US" sz="7200" b="1" dirty="0" smtClean="0"/>
              <a:t>2. Jesus took </a:t>
            </a:r>
            <a:r>
              <a:rPr lang="en-US" sz="7200" b="1" u="sng" dirty="0" smtClean="0"/>
              <a:t>time</a:t>
            </a:r>
            <a:r>
              <a:rPr lang="en-US" sz="7200" b="1" dirty="0" smtClean="0"/>
              <a:t> for others.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7200" b="1" dirty="0" smtClean="0"/>
              <a:t>3. Preaching and teaching are not to be done only in the church, but </a:t>
            </a:r>
            <a:r>
              <a:rPr lang="en-US" sz="7200" b="1" dirty="0" smtClean="0"/>
              <a:t>where ever </a:t>
            </a:r>
            <a:r>
              <a:rPr lang="en-US" sz="7200" b="1" dirty="0" smtClean="0"/>
              <a:t>people are </a:t>
            </a:r>
            <a:r>
              <a:rPr lang="en-US" sz="7200" b="1" u="sng" dirty="0" smtClean="0"/>
              <a:t>found</a:t>
            </a:r>
            <a:r>
              <a:rPr lang="en-US" sz="72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7200" b="1" dirty="0" smtClean="0"/>
              <a:t>4. Crowds are important, but a small </a:t>
            </a:r>
            <a:r>
              <a:rPr lang="en-US" sz="7200" b="1" u="sng" dirty="0" smtClean="0"/>
              <a:t>band</a:t>
            </a:r>
            <a:r>
              <a:rPr lang="en-US" sz="7200" b="1" dirty="0" smtClean="0"/>
              <a:t> of disciples is critical to accomplish the great commission.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89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The Sermon on the Mount  Matthew 5:1-2  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Sermon on the Mount  Matthew 5:1-2</dc:title>
  <dc:creator>Owner</dc:creator>
  <cp:lastModifiedBy>Owner</cp:lastModifiedBy>
  <cp:revision>3</cp:revision>
  <dcterms:created xsi:type="dcterms:W3CDTF">2015-05-16T01:23:20Z</dcterms:created>
  <dcterms:modified xsi:type="dcterms:W3CDTF">2015-05-16T18:58:42Z</dcterms:modified>
</cp:coreProperties>
</file>