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752BE-1FC2-4D2D-9477-872EE9407BD6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5/28/2015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97E35-A9F7-4D4B-BB00-6B678F2FCF0C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752BE-1FC2-4D2D-9477-872EE9407BD6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5/28/2015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97E35-A9F7-4D4B-BB00-6B678F2FCF0C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752BE-1FC2-4D2D-9477-872EE9407BD6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5/28/2015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97E35-A9F7-4D4B-BB00-6B678F2FCF0C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752BE-1FC2-4D2D-9477-872EE9407BD6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5/28/2015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97E35-A9F7-4D4B-BB00-6B678F2FCF0C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752BE-1FC2-4D2D-9477-872EE9407BD6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5/28/2015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97E35-A9F7-4D4B-BB00-6B678F2FCF0C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752BE-1FC2-4D2D-9477-872EE9407BD6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5/28/2015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97E35-A9F7-4D4B-BB00-6B678F2FCF0C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752BE-1FC2-4D2D-9477-872EE9407BD6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5/28/2015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97E35-A9F7-4D4B-BB00-6B678F2FCF0C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752BE-1FC2-4D2D-9477-872EE9407BD6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5/28/2015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B97E35-A9F7-4D4B-BB00-6B678F2FCF0C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752BE-1FC2-4D2D-9477-872EE9407BD6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5/28/2015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97E35-A9F7-4D4B-BB00-6B678F2FCF0C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752BE-1FC2-4D2D-9477-872EE9407BD6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5/28/2015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9FB97E35-A9F7-4D4B-BB00-6B678F2FCF0C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85752BE-1FC2-4D2D-9477-872EE9407BD6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5/28/2015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97E35-A9F7-4D4B-BB00-6B678F2FCF0C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85752BE-1FC2-4D2D-9477-872EE9407BD6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5/28/2015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FB97E35-A9F7-4D4B-BB00-6B678F2FCF0C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clipartbest.com/cliparts/dc8/dXL/dc8dXLzce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8000" b="1" dirty="0">
                <a:latin typeface="Times New Roman" pitchFamily="18" charset="0"/>
                <a:cs typeface="Times New Roman" pitchFamily="18" charset="0"/>
              </a:rPr>
              <a:t>A. People will try to </a:t>
            </a:r>
            <a:r>
              <a:rPr lang="en-US" sz="8000" b="1" u="sng" dirty="0">
                <a:latin typeface="Times New Roman" pitchFamily="18" charset="0"/>
                <a:cs typeface="Times New Roman" pitchFamily="18" charset="0"/>
              </a:rPr>
              <a:t>discourage</a:t>
            </a:r>
            <a:r>
              <a:rPr lang="en-US" sz="8000" b="1" dirty="0">
                <a:latin typeface="Times New Roman" pitchFamily="18" charset="0"/>
                <a:cs typeface="Times New Roman" pitchFamily="18" charset="0"/>
              </a:rPr>
              <a:t> you.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8000" b="1" dirty="0">
                <a:latin typeface="Times New Roman" pitchFamily="18" charset="0"/>
                <a:cs typeface="Times New Roman" pitchFamily="18" charset="0"/>
              </a:rPr>
              <a:t>. Never give </a:t>
            </a:r>
            <a:endParaRPr lang="en-US" sz="8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8000" b="1" u="sng" dirty="0" smtClean="0">
                <a:latin typeface="Times New Roman" pitchFamily="18" charset="0"/>
                <a:cs typeface="Times New Roman" pitchFamily="18" charset="0"/>
              </a:rPr>
              <a:t>up</a:t>
            </a: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dirty="0">
                <a:latin typeface="Times New Roman" pitchFamily="18" charset="0"/>
                <a:cs typeface="Times New Roman" pitchFamily="18" charset="0"/>
              </a:rPr>
              <a:t>and </a:t>
            </a:r>
            <a:endParaRPr lang="en-US" sz="8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never </a:t>
            </a:r>
            <a:r>
              <a:rPr lang="en-US" sz="8000" b="1" u="sng" dirty="0">
                <a:latin typeface="Times New Roman" pitchFamily="18" charset="0"/>
                <a:cs typeface="Times New Roman" pitchFamily="18" charset="0"/>
              </a:rPr>
              <a:t>quit</a:t>
            </a:r>
            <a:r>
              <a:rPr lang="en-US" sz="8000" b="1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 algn="ctr"/>
            <a:r>
              <a:rPr lang="en-US" sz="8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Tom </a:t>
            </a:r>
            <a:r>
              <a:rPr lang="en-US" sz="8000" b="1" dirty="0">
                <a:latin typeface="Times New Roman" pitchFamily="18" charset="0"/>
                <a:cs typeface="Times New Roman" pitchFamily="18" charset="0"/>
              </a:rPr>
              <a:t>Landry said – A winner never stops trying.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 algn="ctr">
              <a:buNone/>
            </a:pPr>
            <a:r>
              <a:rPr lang="en-US" sz="8000" b="1" dirty="0"/>
              <a:t>5. </a:t>
            </a:r>
            <a:r>
              <a:rPr lang="en-US" sz="8000" b="1" u="sng" dirty="0"/>
              <a:t>Failure</a:t>
            </a:r>
            <a:r>
              <a:rPr lang="en-US" sz="8000" b="1" dirty="0"/>
              <a:t> Doesn’t Mean Finished.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lvl="0" algn="ctr"/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 Let </a:t>
            </a:r>
            <a:r>
              <a:rPr lang="en-US" sz="8000" b="1" dirty="0">
                <a:latin typeface="Times New Roman" pitchFamily="18" charset="0"/>
                <a:cs typeface="Times New Roman" pitchFamily="18" charset="0"/>
              </a:rPr>
              <a:t>your </a:t>
            </a: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            failures </a:t>
            </a:r>
            <a:r>
              <a:rPr lang="en-US" sz="8000" b="1" dirty="0">
                <a:latin typeface="Times New Roman" pitchFamily="18" charset="0"/>
                <a:cs typeface="Times New Roman" pitchFamily="18" charset="0"/>
              </a:rPr>
              <a:t>lead </a:t>
            </a: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             to </a:t>
            </a:r>
            <a:r>
              <a:rPr lang="en-US" sz="8000" b="1" dirty="0">
                <a:latin typeface="Times New Roman" pitchFamily="18" charset="0"/>
                <a:cs typeface="Times New Roman" pitchFamily="18" charset="0"/>
              </a:rPr>
              <a:t>success.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7650" name="Picture 2" descr="http://images.sharefaith.com/images/3/1368559092319_24/img_mouseover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8101"/>
            <a:ext cx="9144000" cy="68961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en-US" sz="8000" b="1" dirty="0">
                <a:latin typeface="Times New Roman" pitchFamily="18" charset="0"/>
                <a:cs typeface="Times New Roman" pitchFamily="18" charset="0"/>
              </a:rPr>
              <a:t>5 SECRETS </a:t>
            </a: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                TO </a:t>
            </a:r>
            <a:r>
              <a:rPr lang="en-US" sz="8000" b="1" dirty="0">
                <a:latin typeface="Times New Roman" pitchFamily="18" charset="0"/>
                <a:cs typeface="Times New Roman" pitchFamily="18" charset="0"/>
              </a:rPr>
              <a:t>SUCCESS</a:t>
            </a:r>
            <a:r>
              <a:rPr lang="en-US" sz="8000" b="1" u="sng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8000" b="1" u="sng" dirty="0">
                <a:latin typeface="Times New Roman" pitchFamily="18" charset="0"/>
                <a:cs typeface="Times New Roman" pitchFamily="18" charset="0"/>
              </a:rPr>
            </a:br>
            <a:r>
              <a:rPr lang="en-US" sz="8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80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PHILIPPIANS     3:12-14</a:t>
            </a:r>
            <a:r>
              <a:rPr lang="en-US" sz="6600" b="1" u="sng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600" b="1" u="sng" dirty="0">
                <a:latin typeface="Times New Roman" pitchFamily="18" charset="0"/>
                <a:cs typeface="Times New Roman" pitchFamily="18" charset="0"/>
              </a:rPr>
            </a:b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b="1" u="sng" dirty="0" smtClean="0">
                <a:latin typeface="Times New Roman" pitchFamily="18" charset="0"/>
                <a:cs typeface="Times New Roman" pitchFamily="18" charset="0"/>
              </a:rPr>
              <a:t>What is success?</a:t>
            </a: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000" b="1" dirty="0" smtClean="0">
                <a:latin typeface="Times New Roman" pitchFamily="18" charset="0"/>
                <a:cs typeface="Times New Roman" pitchFamily="18" charset="0"/>
              </a:rPr>
            </a:b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410200"/>
          </a:xfrm>
        </p:spPr>
        <p:txBody>
          <a:bodyPr>
            <a:normAutofit fontScale="40000" lnSpcReduction="20000"/>
          </a:bodyPr>
          <a:lstStyle/>
          <a:p>
            <a:pPr algn="ctr"/>
            <a:r>
              <a:rPr lang="en-US" sz="12000" b="1" dirty="0" smtClean="0">
                <a:latin typeface="Times New Roman" pitchFamily="18" charset="0"/>
                <a:cs typeface="Times New Roman" pitchFamily="18" charset="0"/>
              </a:rPr>
              <a:t> Webster’s </a:t>
            </a:r>
            <a:r>
              <a:rPr lang="en-US" sz="12000" b="1" dirty="0">
                <a:latin typeface="Times New Roman" pitchFamily="18" charset="0"/>
                <a:cs typeface="Times New Roman" pitchFamily="18" charset="0"/>
              </a:rPr>
              <a:t>Dictionary says success is: A favorable or satisfactory outcome or result.</a:t>
            </a:r>
          </a:p>
          <a:p>
            <a:pPr algn="ctr">
              <a:buNone/>
            </a:pPr>
            <a:r>
              <a:rPr lang="en-US" sz="12000" b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en-US" sz="1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0" b="1" u="sng" dirty="0" smtClean="0">
                <a:latin typeface="Times New Roman" pitchFamily="18" charset="0"/>
                <a:cs typeface="Times New Roman" pitchFamily="18" charset="0"/>
              </a:rPr>
              <a:t>Success </a:t>
            </a:r>
            <a:r>
              <a:rPr lang="en-US" sz="12000" b="1" u="sng" dirty="0">
                <a:latin typeface="Times New Roman" pitchFamily="18" charset="0"/>
                <a:cs typeface="Times New Roman" pitchFamily="18" charset="0"/>
              </a:rPr>
              <a:t>is really:</a:t>
            </a:r>
            <a:r>
              <a:rPr lang="en-US" sz="12000" b="1" dirty="0">
                <a:latin typeface="Times New Roman" pitchFamily="18" charset="0"/>
                <a:cs typeface="Times New Roman" pitchFamily="18" charset="0"/>
              </a:rPr>
              <a:t> Finding, Following, and Fulfilling GOD’s Desire, Heart, and Purpose.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b="1" u="sng" dirty="0" smtClean="0">
                <a:latin typeface="Times New Roman" pitchFamily="18" charset="0"/>
                <a:cs typeface="Times New Roman" pitchFamily="18" charset="0"/>
              </a:rPr>
              <a:t>What is success?</a:t>
            </a: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000" b="1" dirty="0" smtClean="0">
                <a:latin typeface="Times New Roman" pitchFamily="18" charset="0"/>
                <a:cs typeface="Times New Roman" pitchFamily="18" charset="0"/>
              </a:rPr>
            </a:b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sz="6400" b="1" dirty="0" smtClean="0">
                <a:latin typeface="Times New Roman" pitchFamily="18" charset="0"/>
                <a:cs typeface="Times New Roman" pitchFamily="18" charset="0"/>
              </a:rPr>
              <a:t> Success is never attributed to a one time event or even a moment in time- but rather it is related and attributed to a lifetime of right choices and disciplines.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en-US" dirty="0"/>
              <a:t> 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8000" b="1" dirty="0">
                <a:latin typeface="Times New Roman" pitchFamily="18" charset="0"/>
                <a:cs typeface="Times New Roman" pitchFamily="18" charset="0"/>
              </a:rPr>
              <a:t>1. Spend much time in the </a:t>
            </a:r>
            <a:r>
              <a:rPr lang="en-US" sz="8000" b="1" u="sng" dirty="0">
                <a:latin typeface="Times New Roman" pitchFamily="18" charset="0"/>
                <a:cs typeface="Times New Roman" pitchFamily="18" charset="0"/>
              </a:rPr>
              <a:t>presence</a:t>
            </a:r>
            <a:r>
              <a:rPr lang="en-US" sz="8000" b="1" dirty="0">
                <a:latin typeface="Times New Roman" pitchFamily="18" charset="0"/>
                <a:cs typeface="Times New Roman" pitchFamily="18" charset="0"/>
              </a:rPr>
              <a:t> of GOD.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000" b="1" dirty="0" smtClean="0"/>
              <a:t>2</a:t>
            </a:r>
            <a:r>
              <a:rPr lang="en-US" sz="8000" b="1" dirty="0"/>
              <a:t>. Set </a:t>
            </a:r>
            <a:r>
              <a:rPr lang="en-US" sz="8000" b="1" u="sng" dirty="0"/>
              <a:t>Goals</a:t>
            </a:r>
            <a:r>
              <a:rPr lang="en-US" sz="8000" b="1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algn="ctr">
              <a:buNone/>
            </a:pPr>
            <a:r>
              <a:rPr lang="en-US" sz="6000" b="1" u="sng" dirty="0">
                <a:latin typeface="Times New Roman" pitchFamily="18" charset="0"/>
                <a:cs typeface="Times New Roman" pitchFamily="18" charset="0"/>
              </a:rPr>
              <a:t>TIME MAGIZINE</a:t>
            </a:r>
            <a:r>
              <a:rPr lang="en-US" sz="6000" b="1" dirty="0">
                <a:latin typeface="Times New Roman" pitchFamily="18" charset="0"/>
                <a:cs typeface="Times New Roman" pitchFamily="18" charset="0"/>
              </a:rPr>
              <a:t> said many graduates are “aimless”, they have no goals therefore they have no direction.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000" b="1" dirty="0">
                <a:latin typeface="Times New Roman" pitchFamily="18" charset="0"/>
                <a:cs typeface="Times New Roman" pitchFamily="18" charset="0"/>
              </a:rPr>
              <a:t>3. Make </a:t>
            </a:r>
            <a:r>
              <a:rPr lang="en-US" sz="8000" b="1" u="sng" dirty="0">
                <a:latin typeface="Times New Roman" pitchFamily="18" charset="0"/>
                <a:cs typeface="Times New Roman" pitchFamily="18" charset="0"/>
              </a:rPr>
              <a:t>Family</a:t>
            </a:r>
            <a:r>
              <a:rPr lang="en-US" sz="8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             A </a:t>
            </a:r>
            <a:r>
              <a:rPr lang="en-US" sz="8000" b="1" dirty="0">
                <a:latin typeface="Times New Roman" pitchFamily="18" charset="0"/>
                <a:cs typeface="Times New Roman" pitchFamily="18" charset="0"/>
              </a:rPr>
              <a:t>Priority.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000" b="1" dirty="0">
                <a:latin typeface="Times New Roman" pitchFamily="18" charset="0"/>
                <a:cs typeface="Times New Roman" pitchFamily="18" charset="0"/>
              </a:rPr>
              <a:t>4. Finish What You </a:t>
            </a:r>
            <a:r>
              <a:rPr lang="en-US" sz="8000" b="1" u="sng" dirty="0">
                <a:latin typeface="Times New Roman" pitchFamily="18" charset="0"/>
                <a:cs typeface="Times New Roman" pitchFamily="18" charset="0"/>
              </a:rPr>
              <a:t>Start</a:t>
            </a:r>
            <a:r>
              <a:rPr lang="en-US" sz="8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Persevere </a:t>
            </a:r>
            <a:r>
              <a:rPr lang="en-US" sz="8000" b="1" dirty="0">
                <a:latin typeface="Times New Roman" pitchFamily="18" charset="0"/>
                <a:cs typeface="Times New Roman" pitchFamily="18" charset="0"/>
              </a:rPr>
              <a:t>to the End.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157</Words>
  <Application>Microsoft Office PowerPoint</Application>
  <PresentationFormat>On-screen Show (4:3)</PresentationFormat>
  <Paragraphs>21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Technic</vt:lpstr>
      <vt:lpstr>Slide 1</vt:lpstr>
      <vt:lpstr>5 SECRETS                 TO SUCCESS  PHILIPPIANS     3:12-14 </vt:lpstr>
      <vt:lpstr>What is success? </vt:lpstr>
      <vt:lpstr>What is success? 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1</cp:revision>
  <dcterms:created xsi:type="dcterms:W3CDTF">2015-05-28T12:52:59Z</dcterms:created>
  <dcterms:modified xsi:type="dcterms:W3CDTF">2015-05-28T12:54:14Z</dcterms:modified>
</cp:coreProperties>
</file>