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31B3-C24F-4820-B2D2-93677A3A7C60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5C67A-80E1-4650-B086-90199A842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31B3-C24F-4820-B2D2-93677A3A7C60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5C67A-80E1-4650-B086-90199A842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31B3-C24F-4820-B2D2-93677A3A7C60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5C67A-80E1-4650-B086-90199A842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31B3-C24F-4820-B2D2-93677A3A7C60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5C67A-80E1-4650-B086-90199A842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31B3-C24F-4820-B2D2-93677A3A7C60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5C67A-80E1-4650-B086-90199A842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31B3-C24F-4820-B2D2-93677A3A7C60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5C67A-80E1-4650-B086-90199A842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31B3-C24F-4820-B2D2-93677A3A7C60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5C67A-80E1-4650-B086-90199A842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31B3-C24F-4820-B2D2-93677A3A7C60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85C67A-80E1-4650-B086-90199A842E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31B3-C24F-4820-B2D2-93677A3A7C60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5C67A-80E1-4650-B086-90199A842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31B3-C24F-4820-B2D2-93677A3A7C60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085C67A-80E1-4650-B086-90199A842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8B931B3-C24F-4820-B2D2-93677A3A7C60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5C67A-80E1-4650-B086-90199A842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8B931B3-C24F-4820-B2D2-93677A3A7C60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085C67A-80E1-4650-B086-90199A842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800" b="1" dirty="0"/>
              <a:t>People </a:t>
            </a:r>
            <a:r>
              <a:rPr lang="en-US" sz="9800" b="1"/>
              <a:t>God </a:t>
            </a:r>
            <a:r>
              <a:rPr lang="en-US" sz="9800" b="1" smtClean="0"/>
              <a:t>Uses</a:t>
            </a:r>
            <a:r>
              <a:rPr lang="en-US" sz="3600" b="1" smtClean="0"/>
              <a:t/>
            </a:r>
            <a:br>
              <a:rPr lang="en-US" sz="3600" b="1" smtClean="0"/>
            </a:br>
            <a:r>
              <a:rPr lang="en-US" sz="4800" b="1" smtClean="0"/>
              <a:t/>
            </a:r>
            <a:br>
              <a:rPr lang="en-US" sz="4800" b="1" smtClean="0"/>
            </a:br>
            <a:r>
              <a:rPr lang="en-US" sz="9800" b="1" smtClean="0"/>
              <a:t>Hebrews                 </a:t>
            </a:r>
            <a:r>
              <a:rPr lang="en-US" sz="9800" b="1" dirty="0" smtClean="0"/>
              <a:t>11:32-34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i.ytimg.com/vi/dVR7l_r52As/hq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3997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/>
              <a:t>1. God uses </a:t>
            </a:r>
            <a:r>
              <a:rPr lang="en-US" sz="8000" b="1" u="sng" dirty="0"/>
              <a:t>ordinary</a:t>
            </a:r>
            <a:r>
              <a:rPr lang="en-US" sz="8000" b="1" dirty="0"/>
              <a:t> people.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/>
              <a:t>2. God uses </a:t>
            </a:r>
            <a:r>
              <a:rPr lang="en-US" sz="8000" b="1" u="sng" dirty="0"/>
              <a:t>forgiven</a:t>
            </a:r>
            <a:r>
              <a:rPr lang="en-US" sz="8000" b="1" dirty="0"/>
              <a:t> people.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/>
              <a:t>3. God uses </a:t>
            </a:r>
            <a:r>
              <a:rPr lang="en-US" sz="8000" b="1" u="sng" dirty="0"/>
              <a:t>courageous</a:t>
            </a:r>
            <a:r>
              <a:rPr lang="en-US" sz="8000" b="1" dirty="0"/>
              <a:t> people.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/>
              <a:t>4</a:t>
            </a:r>
            <a:r>
              <a:rPr lang="en-US" sz="8000" b="1" dirty="0"/>
              <a:t>. God uses </a:t>
            </a:r>
            <a:endParaRPr lang="en-US" sz="8000" b="1" dirty="0" smtClean="0"/>
          </a:p>
          <a:p>
            <a:pPr algn="ctr">
              <a:buNone/>
            </a:pPr>
            <a:r>
              <a:rPr lang="en-US" sz="8000" b="1" u="sng" dirty="0" smtClean="0"/>
              <a:t>careful</a:t>
            </a:r>
            <a:r>
              <a:rPr lang="en-US" sz="8000" b="1" dirty="0" smtClean="0"/>
              <a:t> </a:t>
            </a:r>
          </a:p>
          <a:p>
            <a:pPr algn="ctr">
              <a:buNone/>
            </a:pPr>
            <a:r>
              <a:rPr lang="en-US" sz="8000" b="1" dirty="0" smtClean="0"/>
              <a:t>people</a:t>
            </a:r>
            <a:r>
              <a:rPr lang="en-US" sz="8000" b="1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/>
              <a:t>5. God uses </a:t>
            </a:r>
            <a:r>
              <a:rPr lang="en-US" sz="8000" b="1" u="sng" dirty="0"/>
              <a:t>convinced</a:t>
            </a:r>
            <a:r>
              <a:rPr lang="en-US" sz="8000" b="1" dirty="0"/>
              <a:t> people.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191</TotalTime>
  <Words>38</Words>
  <Application>Microsoft Office PowerPoint</Application>
  <PresentationFormat>On-screen Show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People God Uses  Hebrews                 11:32-34  </vt:lpstr>
      <vt:lpstr>Slide 2</vt:lpstr>
      <vt:lpstr>Slide 3</vt:lpstr>
      <vt:lpstr>Slide 4</vt:lpstr>
      <vt:lpstr>Slide 5</vt:lpstr>
      <vt:lpstr>Slide 6</vt:lpstr>
      <vt:lpstr>Slide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People God Uses  Hebrews 11:32-34  </dc:title>
  <dc:creator>Owner</dc:creator>
  <cp:lastModifiedBy>Owner</cp:lastModifiedBy>
  <cp:revision>10</cp:revision>
  <dcterms:created xsi:type="dcterms:W3CDTF">2015-04-17T23:34:33Z</dcterms:created>
  <dcterms:modified xsi:type="dcterms:W3CDTF">2015-04-19T00:07:44Z</dcterms:modified>
</cp:coreProperties>
</file>