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63" r:id="rId7"/>
    <p:sldId id="264" r:id="rId8"/>
    <p:sldId id="265" r:id="rId9"/>
    <p:sldId id="261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55401-4B6F-4475-A09D-6405228B5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7535D-D728-480E-B7B4-267AFAD353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900" b="1" smtClean="0">
                <a:latin typeface="Times New Roman" pitchFamily="18" charset="0"/>
                <a:cs typeface="Times New Roman" pitchFamily="18" charset="0"/>
              </a:rPr>
              <a:t>A Godly Woman</a:t>
            </a:r>
            <a:br>
              <a:rPr lang="en-US" sz="8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89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8900" b="1" smtClean="0">
                <a:latin typeface="Times New Roman" pitchFamily="18" charset="0"/>
                <a:cs typeface="Times New Roman" pitchFamily="18" charset="0"/>
              </a:rPr>
              <a:t>Proverbs </a:t>
            </a:r>
            <a:br>
              <a:rPr lang="en-US" sz="8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8900" b="1" smtClean="0">
                <a:latin typeface="Times New Roman" pitchFamily="18" charset="0"/>
                <a:cs typeface="Times New Roman" pitchFamily="18" charset="0"/>
              </a:rPr>
              <a:t>31:10-31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/>
              <a:t>1. Her children call her </a:t>
            </a:r>
            <a:r>
              <a:rPr lang="en-US" sz="8000" b="1" u="sng" dirty="0" smtClean="0"/>
              <a:t>blessed</a:t>
            </a:r>
            <a:r>
              <a:rPr lang="en-US" sz="8000" b="1" dirty="0" smtClean="0"/>
              <a:t>.</a:t>
            </a:r>
          </a:p>
          <a:p>
            <a:pPr algn="ctr">
              <a:buNone/>
            </a:pPr>
            <a:r>
              <a:rPr lang="en-US" sz="8000" b="1" dirty="0" smtClean="0"/>
              <a:t> </a:t>
            </a:r>
          </a:p>
          <a:p>
            <a:pPr algn="ctr">
              <a:buNone/>
            </a:pPr>
            <a:r>
              <a:rPr lang="en-US" sz="8000" b="1" dirty="0" smtClean="0"/>
              <a:t>2. Her </a:t>
            </a:r>
            <a:r>
              <a:rPr lang="en-US" sz="8000" b="1" u="sng" dirty="0" smtClean="0"/>
              <a:t>husband</a:t>
            </a:r>
            <a:r>
              <a:rPr lang="en-US" sz="8000" b="1" dirty="0" smtClean="0"/>
              <a:t> praises 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8500" b="1" dirty="0" smtClean="0"/>
              <a:t>3</a:t>
            </a:r>
            <a:r>
              <a:rPr lang="en-US" sz="8500" b="1" dirty="0" smtClean="0"/>
              <a:t>. Her </a:t>
            </a:r>
            <a:r>
              <a:rPr lang="en-US" sz="8500" b="1" u="sng" dirty="0" smtClean="0"/>
              <a:t>works</a:t>
            </a:r>
            <a:r>
              <a:rPr lang="en-US" sz="8500" b="1" dirty="0" smtClean="0"/>
              <a:t> praise her.</a:t>
            </a:r>
          </a:p>
          <a:p>
            <a:pPr algn="ctr">
              <a:buNone/>
            </a:pPr>
            <a:r>
              <a:rPr lang="en-US" sz="7100" b="1" dirty="0" smtClean="0"/>
              <a:t> </a:t>
            </a:r>
          </a:p>
          <a:p>
            <a:pPr algn="ctr">
              <a:buNone/>
            </a:pPr>
            <a:r>
              <a:rPr lang="en-US" sz="8500" b="1" dirty="0" smtClean="0"/>
              <a:t>4. Her husband is </a:t>
            </a:r>
            <a:r>
              <a:rPr lang="en-US" sz="8500" b="1" u="sng" dirty="0" smtClean="0"/>
              <a:t>respected</a:t>
            </a:r>
            <a:r>
              <a:rPr lang="en-US" sz="8500" b="1" dirty="0" smtClean="0"/>
              <a:t> and </a:t>
            </a:r>
            <a:r>
              <a:rPr lang="en-US" sz="8500" b="1" u="sng" dirty="0" smtClean="0"/>
              <a:t>honored</a:t>
            </a:r>
            <a:r>
              <a:rPr lang="en-US" sz="8500" b="1" dirty="0" smtClean="0"/>
              <a:t> because </a:t>
            </a:r>
            <a:r>
              <a:rPr lang="en-US" sz="8500" b="1" dirty="0" smtClean="0"/>
              <a:t> of </a:t>
            </a:r>
            <a:r>
              <a:rPr lang="en-US" sz="8500" b="1" dirty="0" smtClean="0"/>
              <a:t>her.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I. A 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Godly 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woman 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8600" b="1" u="sng" dirty="0">
                <a:latin typeface="Times New Roman" pitchFamily="18" charset="0"/>
                <a:cs typeface="Times New Roman" pitchFamily="18" charset="0"/>
              </a:rPr>
              <a:t>submitted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woman. </a:t>
            </a:r>
          </a:p>
          <a:p>
            <a:pPr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200" b="1" dirty="0" smtClean="0"/>
              <a:t>1. First, she is submitted to </a:t>
            </a:r>
            <a:r>
              <a:rPr lang="en-US" sz="7200" b="1" u="sng" dirty="0" smtClean="0"/>
              <a:t>Christ</a:t>
            </a:r>
            <a:r>
              <a:rPr lang="en-US" sz="7200" b="1" dirty="0" smtClean="0"/>
              <a:t>.</a:t>
            </a:r>
          </a:p>
          <a:p>
            <a:pPr algn="ctr">
              <a:buNone/>
            </a:pPr>
            <a:r>
              <a:rPr lang="en-US" sz="5400" b="1" dirty="0" smtClean="0"/>
              <a:t> </a:t>
            </a:r>
            <a:endParaRPr lang="en-US" sz="5400" b="1" dirty="0" smtClean="0"/>
          </a:p>
          <a:p>
            <a:pPr algn="ctr">
              <a:buNone/>
            </a:pPr>
            <a:r>
              <a:rPr lang="en-US" sz="7200" b="1" dirty="0" smtClean="0"/>
              <a:t> </a:t>
            </a:r>
            <a:r>
              <a:rPr lang="en-US" sz="7200" b="1" dirty="0" smtClean="0"/>
              <a:t>2</a:t>
            </a:r>
            <a:r>
              <a:rPr lang="en-US" sz="7200" b="1" dirty="0" smtClean="0"/>
              <a:t>. Second, she is submitted to her </a:t>
            </a:r>
            <a:r>
              <a:rPr lang="en-US" sz="7200" b="1" u="sng" dirty="0" smtClean="0"/>
              <a:t>husband</a:t>
            </a:r>
            <a:r>
              <a:rPr lang="en-US" sz="72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II. The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of                         a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Godly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woman.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III. The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Godly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woman.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b="1" dirty="0" smtClean="0"/>
              <a:t>1. A </a:t>
            </a:r>
            <a:r>
              <a:rPr lang="en-US" sz="6600" b="1" dirty="0" smtClean="0"/>
              <a:t>Godly </a:t>
            </a:r>
            <a:r>
              <a:rPr lang="en-US" sz="6600" b="1" dirty="0" smtClean="0"/>
              <a:t>woman is a </a:t>
            </a:r>
            <a:r>
              <a:rPr lang="en-US" sz="6600" b="1" u="sng" dirty="0" smtClean="0"/>
              <a:t>trustworthy</a:t>
            </a:r>
            <a:r>
              <a:rPr lang="en-US" sz="6600" b="1" dirty="0" smtClean="0"/>
              <a:t> woman.  </a:t>
            </a:r>
          </a:p>
          <a:p>
            <a:pPr algn="ctr">
              <a:buNone/>
            </a:pPr>
            <a:endParaRPr lang="en-US" sz="6000" b="1" dirty="0" smtClean="0"/>
          </a:p>
          <a:p>
            <a:pPr algn="ctr">
              <a:buNone/>
            </a:pPr>
            <a:r>
              <a:rPr lang="en-US" sz="6600" b="1" dirty="0" smtClean="0"/>
              <a:t>2</a:t>
            </a:r>
            <a:r>
              <a:rPr lang="en-US" sz="6600" b="1" dirty="0" smtClean="0"/>
              <a:t>. A </a:t>
            </a:r>
            <a:r>
              <a:rPr lang="en-US" sz="6600" b="1" dirty="0" smtClean="0"/>
              <a:t>Godly </a:t>
            </a:r>
            <a:r>
              <a:rPr lang="en-US" sz="6600" b="1" dirty="0" smtClean="0"/>
              <a:t>woman is a </a:t>
            </a:r>
            <a:r>
              <a:rPr lang="en-US" sz="6600" b="1" u="sng" dirty="0" smtClean="0"/>
              <a:t>hard</a:t>
            </a:r>
            <a:r>
              <a:rPr lang="en-US" sz="6600" b="1" dirty="0" smtClean="0"/>
              <a:t> </a:t>
            </a:r>
            <a:r>
              <a:rPr lang="en-US" sz="6600" b="1" u="sng" dirty="0" smtClean="0"/>
              <a:t>worker</a:t>
            </a:r>
            <a:r>
              <a:rPr lang="en-US" sz="6600" b="1" dirty="0" smtClean="0"/>
              <a:t>. 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/>
              <a:t>3</a:t>
            </a:r>
            <a:r>
              <a:rPr lang="en-US" sz="7200" b="1" dirty="0" smtClean="0"/>
              <a:t>. A </a:t>
            </a:r>
            <a:r>
              <a:rPr lang="en-US" sz="7200" b="1" dirty="0" smtClean="0"/>
              <a:t>Godly </a:t>
            </a:r>
            <a:r>
              <a:rPr lang="en-US" sz="7200" b="1" dirty="0" smtClean="0"/>
              <a:t>woman has a heart of </a:t>
            </a:r>
            <a:r>
              <a:rPr lang="en-US" sz="7200" b="1" u="sng" dirty="0" smtClean="0"/>
              <a:t>love</a:t>
            </a:r>
            <a:r>
              <a:rPr lang="en-US" sz="7200" b="1" dirty="0" smtClean="0"/>
              <a:t>. </a:t>
            </a:r>
          </a:p>
          <a:p>
            <a:pPr algn="ctr">
              <a:buNone/>
            </a:pPr>
            <a:r>
              <a:rPr lang="en-US" sz="7200" b="1" dirty="0" smtClean="0"/>
              <a:t> </a:t>
            </a:r>
            <a:endParaRPr lang="en-US" sz="7200" b="1" dirty="0" smtClean="0"/>
          </a:p>
          <a:p>
            <a:pPr algn="ctr">
              <a:buNone/>
            </a:pPr>
            <a:r>
              <a:rPr lang="en-US" sz="7200" b="1" dirty="0" smtClean="0"/>
              <a:t>4</a:t>
            </a:r>
            <a:r>
              <a:rPr lang="en-US" sz="7200" b="1" dirty="0" smtClean="0"/>
              <a:t>. A </a:t>
            </a:r>
            <a:r>
              <a:rPr lang="en-US" sz="7200" b="1" dirty="0" smtClean="0"/>
              <a:t>Godly </a:t>
            </a:r>
            <a:r>
              <a:rPr lang="en-US" sz="7200" b="1" dirty="0" smtClean="0"/>
              <a:t>woman is a </a:t>
            </a:r>
            <a:r>
              <a:rPr lang="en-US" sz="7200" b="1" u="sng" dirty="0" smtClean="0"/>
              <a:t>strong</a:t>
            </a:r>
            <a:r>
              <a:rPr lang="en-US" sz="7200" b="1" dirty="0" smtClean="0"/>
              <a:t> woman.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97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200" b="1" dirty="0" smtClean="0"/>
              <a:t>5</a:t>
            </a:r>
            <a:r>
              <a:rPr lang="en-US" sz="7200" b="1" dirty="0" smtClean="0"/>
              <a:t>. A </a:t>
            </a:r>
            <a:r>
              <a:rPr lang="en-US" sz="7200" b="1" dirty="0" smtClean="0"/>
              <a:t>Godly </a:t>
            </a:r>
            <a:r>
              <a:rPr lang="en-US" sz="7200" b="1" dirty="0" smtClean="0"/>
              <a:t>woman has great </a:t>
            </a:r>
            <a:r>
              <a:rPr lang="en-US" sz="7200" b="1" u="sng" dirty="0" smtClean="0"/>
              <a:t>wisdom</a:t>
            </a:r>
            <a:r>
              <a:rPr lang="en-US" sz="7200" b="1" dirty="0" smtClean="0"/>
              <a:t>. </a:t>
            </a:r>
          </a:p>
          <a:p>
            <a:pPr algn="ctr">
              <a:buNone/>
            </a:pPr>
            <a:r>
              <a:rPr lang="en-US" sz="7200" b="1" dirty="0" smtClean="0"/>
              <a:t> </a:t>
            </a:r>
          </a:p>
          <a:p>
            <a:pPr algn="ctr">
              <a:buNone/>
            </a:pPr>
            <a:r>
              <a:rPr lang="en-US" sz="7200" b="1" dirty="0" smtClean="0"/>
              <a:t>6. She is full of </a:t>
            </a:r>
            <a:r>
              <a:rPr lang="en-US" sz="7200" b="1" u="sng" dirty="0" smtClean="0"/>
              <a:t>kindness</a:t>
            </a:r>
            <a:r>
              <a:rPr lang="en-US" sz="7200" b="1" dirty="0" smtClean="0"/>
              <a:t> and </a:t>
            </a:r>
            <a:r>
              <a:rPr lang="en-US" sz="7200" b="1" u="sng" dirty="0" smtClean="0"/>
              <a:t>love</a:t>
            </a:r>
            <a:r>
              <a:rPr lang="en-US" sz="7200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63963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IV. The reward of              the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Godly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woman.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96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A Godly Woman  Proverbs  31:10-31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Godly Woman  Proverbs 31:10-31 </dc:title>
  <dc:creator>Owner</dc:creator>
  <cp:lastModifiedBy>Owner</cp:lastModifiedBy>
  <cp:revision>4</cp:revision>
  <dcterms:created xsi:type="dcterms:W3CDTF">2015-04-16T20:21:21Z</dcterms:created>
  <dcterms:modified xsi:type="dcterms:W3CDTF">2015-04-19T00:05:40Z</dcterms:modified>
</cp:coreProperties>
</file>