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4" r:id="rId5"/>
    <p:sldId id="259" r:id="rId6"/>
    <p:sldId id="265" r:id="rId7"/>
    <p:sldId id="260" r:id="rId8"/>
    <p:sldId id="266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0508EF-8E8D-4F62-B830-8EB5C3E98D39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DA8340-8EAD-4BA9-AAE1-2C17F809BC8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300" b="1" dirty="0">
                <a:latin typeface="Times New Roman" pitchFamily="18" charset="0"/>
                <a:cs typeface="Times New Roman" pitchFamily="18" charset="0"/>
              </a:rPr>
              <a:t>God's pure word</a:t>
            </a:r>
            <a:br>
              <a:rPr lang="en-US" sz="73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latin typeface="Times New Roman" pitchFamily="18" charset="0"/>
                <a:cs typeface="Times New Roman" pitchFamily="18" charset="0"/>
              </a:rPr>
              <a:t>Proverbs </a:t>
            </a:r>
            <a:r>
              <a:rPr lang="en-US" sz="7300" b="1" dirty="0">
                <a:latin typeface="Times New Roman" pitchFamily="18" charset="0"/>
                <a:cs typeface="Times New Roman" pitchFamily="18" charset="0"/>
              </a:rPr>
              <a:t>30:5-6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1. Do not </a:t>
            </a:r>
            <a:r>
              <a:rPr lang="en-US" sz="5300" u="sng" dirty="0" smtClean="0"/>
              <a:t>add</a:t>
            </a:r>
            <a:r>
              <a:rPr lang="en-US" sz="5300" dirty="0" smtClean="0"/>
              <a:t> </a:t>
            </a:r>
            <a:r>
              <a:rPr lang="en-US" sz="5300" dirty="0" smtClean="0"/>
              <a:t>                           to </a:t>
            </a:r>
            <a:r>
              <a:rPr lang="en-US" sz="5300" dirty="0" smtClean="0"/>
              <a:t>God’s Word.</a:t>
            </a:r>
            <a:br>
              <a:rPr lang="en-US" sz="53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/>
              <a:t>A. </a:t>
            </a:r>
            <a:r>
              <a:rPr lang="en-US" sz="6000" b="1" u="sng" dirty="0" smtClean="0"/>
              <a:t>Reprove</a:t>
            </a:r>
            <a:r>
              <a:rPr lang="en-US" sz="6000" b="1" dirty="0" smtClean="0"/>
              <a:t>.</a:t>
            </a:r>
          </a:p>
          <a:p>
            <a:pPr algn="ctr">
              <a:buNone/>
            </a:pPr>
            <a:r>
              <a:rPr lang="en-US" sz="6000" b="1" dirty="0" smtClean="0"/>
              <a:t> </a:t>
            </a:r>
          </a:p>
          <a:p>
            <a:pPr algn="ctr">
              <a:buNone/>
            </a:pPr>
            <a:r>
              <a:rPr lang="en-US" sz="6000" b="1" dirty="0" smtClean="0"/>
              <a:t>B. </a:t>
            </a:r>
            <a:r>
              <a:rPr lang="en-US" sz="6000" b="1" u="sng" dirty="0" smtClean="0"/>
              <a:t>Liar</a:t>
            </a:r>
            <a:endParaRPr lang="en-US" sz="6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92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 word from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is pure.</a:t>
            </a:r>
          </a:p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900" dirty="0" smtClean="0"/>
              <a:t>1. God’s word is </a:t>
            </a:r>
            <a:r>
              <a:rPr lang="en-US" sz="4900" u="sng" dirty="0" smtClean="0"/>
              <a:t>100%</a:t>
            </a:r>
            <a:r>
              <a:rPr lang="en-US" sz="4900" dirty="0" smtClean="0"/>
              <a:t> pure.</a:t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400" b="1" dirty="0" smtClean="0"/>
              <a:t>A. The pure word of God is free from </a:t>
            </a:r>
            <a:r>
              <a:rPr lang="en-US" sz="5400" b="1" u="sng" dirty="0" smtClean="0"/>
              <a:t>error</a:t>
            </a:r>
            <a:r>
              <a:rPr lang="en-US" sz="5400" b="1" dirty="0" smtClean="0"/>
              <a:t>. </a:t>
            </a:r>
          </a:p>
          <a:p>
            <a:pPr algn="ctr">
              <a:buNone/>
            </a:pPr>
            <a:r>
              <a:rPr lang="en-US" sz="5400" b="1" dirty="0" smtClean="0"/>
              <a:t> </a:t>
            </a:r>
          </a:p>
          <a:p>
            <a:pPr algn="ctr">
              <a:buNone/>
            </a:pPr>
            <a:r>
              <a:rPr lang="en-US" sz="5400" b="1" dirty="0" smtClean="0"/>
              <a:t>B. The pure word of God is free from </a:t>
            </a:r>
            <a:r>
              <a:rPr lang="en-US" sz="5400" b="1" u="sng" dirty="0" smtClean="0"/>
              <a:t>moral</a:t>
            </a:r>
            <a:r>
              <a:rPr lang="en-US" sz="5400" b="1" dirty="0" smtClean="0"/>
              <a:t> </a:t>
            </a:r>
            <a:r>
              <a:rPr lang="en-US" sz="5400" b="1" u="sng" dirty="0" smtClean="0"/>
              <a:t>corruption</a:t>
            </a:r>
            <a:r>
              <a:rPr lang="en-US" sz="54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6000" b="1" dirty="0" smtClean="0"/>
              <a:t>2. God’s </a:t>
            </a:r>
            <a:r>
              <a:rPr lang="en-US" sz="6000" b="1" dirty="0" smtClean="0"/>
              <a:t>pure word is a </a:t>
            </a:r>
            <a:r>
              <a:rPr lang="en-US" sz="6000" b="1" u="sng" dirty="0" smtClean="0"/>
              <a:t>lamp</a:t>
            </a:r>
            <a:r>
              <a:rPr lang="en-US" sz="6000" b="1" dirty="0" smtClean="0"/>
              <a:t> unto our feet.</a:t>
            </a:r>
          </a:p>
          <a:p>
            <a:pPr algn="ctr">
              <a:buNone/>
            </a:pPr>
            <a:r>
              <a:rPr lang="en-US" sz="6000" b="1" dirty="0" smtClean="0"/>
              <a:t> </a:t>
            </a:r>
          </a:p>
          <a:p>
            <a:pPr lvl="0" algn="ctr">
              <a:buNone/>
            </a:pPr>
            <a:r>
              <a:rPr lang="en-US" sz="6000" b="1" dirty="0" smtClean="0"/>
              <a:t>3. The </a:t>
            </a:r>
            <a:r>
              <a:rPr lang="en-US" sz="6000" b="1" dirty="0" smtClean="0"/>
              <a:t>pure word of God is our </a:t>
            </a:r>
            <a:r>
              <a:rPr lang="en-US" sz="6000" b="1" u="sng" dirty="0" smtClean="0"/>
              <a:t>hope</a:t>
            </a:r>
            <a:r>
              <a:rPr lang="en-US" sz="6000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II. He is a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shield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6400" b="1" dirty="0" smtClean="0"/>
              <a:t>1. </a:t>
            </a:r>
            <a:r>
              <a:rPr lang="en-US" sz="6400" b="1" u="sng" dirty="0" smtClean="0"/>
              <a:t>God</a:t>
            </a:r>
            <a:r>
              <a:rPr lang="en-US" sz="6400" b="1" dirty="0" smtClean="0"/>
              <a:t> is a shield for His perfect word.</a:t>
            </a:r>
          </a:p>
          <a:p>
            <a:pPr algn="ctr">
              <a:buNone/>
            </a:pPr>
            <a:r>
              <a:rPr lang="en-US" sz="5200" b="1" dirty="0" smtClean="0"/>
              <a:t> </a:t>
            </a:r>
          </a:p>
          <a:p>
            <a:pPr algn="ctr">
              <a:buNone/>
            </a:pPr>
            <a:r>
              <a:rPr lang="en-US" sz="6400" b="1" dirty="0" smtClean="0"/>
              <a:t>2. God is a shield for those who </a:t>
            </a:r>
            <a:r>
              <a:rPr lang="en-US" sz="6400" b="1" u="sng" dirty="0" smtClean="0"/>
              <a:t>trust</a:t>
            </a:r>
            <a:r>
              <a:rPr lang="en-US" sz="6400" b="1" dirty="0" smtClean="0"/>
              <a:t> His word.</a:t>
            </a:r>
          </a:p>
          <a:p>
            <a:pPr algn="ctr">
              <a:buNone/>
            </a:pPr>
            <a:r>
              <a:rPr lang="en-US" sz="5200" b="1" dirty="0" smtClean="0"/>
              <a:t> </a:t>
            </a:r>
          </a:p>
          <a:p>
            <a:pPr algn="ctr">
              <a:buNone/>
            </a:pPr>
            <a:r>
              <a:rPr lang="en-US" sz="6400" b="1" dirty="0" smtClean="0"/>
              <a:t>3. God’s word </a:t>
            </a:r>
            <a:r>
              <a:rPr lang="en-US" sz="6400" b="1" u="sng" dirty="0" smtClean="0"/>
              <a:t>protects</a:t>
            </a:r>
            <a:r>
              <a:rPr lang="en-US" sz="6400" b="1" dirty="0" smtClean="0"/>
              <a:t> us from sin.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III. The Purity of God’s Word leads us to </a:t>
            </a:r>
            <a:r>
              <a:rPr lang="en-US" sz="8600" b="1" u="sng" dirty="0" smtClean="0">
                <a:latin typeface="Times New Roman" pitchFamily="18" charset="0"/>
                <a:cs typeface="Times New Roman" pitchFamily="18" charset="0"/>
              </a:rPr>
              <a:t>trust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His Word.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6500" b="1" dirty="0" smtClean="0"/>
              <a:t>1. It brings trust to His </a:t>
            </a:r>
            <a:r>
              <a:rPr lang="en-US" sz="6500" b="1" u="sng" dirty="0" smtClean="0"/>
              <a:t>followers</a:t>
            </a:r>
            <a:r>
              <a:rPr lang="en-US" sz="6500" b="1" dirty="0" smtClean="0"/>
              <a:t>. </a:t>
            </a:r>
          </a:p>
          <a:p>
            <a:pPr algn="ctr">
              <a:buNone/>
            </a:pPr>
            <a:r>
              <a:rPr lang="en-US" sz="4300" b="1" dirty="0" smtClean="0"/>
              <a:t> </a:t>
            </a:r>
          </a:p>
          <a:p>
            <a:pPr algn="ctr">
              <a:buNone/>
            </a:pPr>
            <a:r>
              <a:rPr lang="en-US" sz="6500" b="1" dirty="0" smtClean="0"/>
              <a:t>2. It leads to </a:t>
            </a:r>
            <a:r>
              <a:rPr lang="en-US" sz="6500" b="1" u="sng" dirty="0" smtClean="0"/>
              <a:t>reverence</a:t>
            </a:r>
            <a:r>
              <a:rPr lang="en-US" sz="6500" b="1" dirty="0" smtClean="0"/>
              <a:t> of God’s Word. </a:t>
            </a:r>
          </a:p>
          <a:p>
            <a:pPr algn="ctr">
              <a:buNone/>
            </a:pPr>
            <a:r>
              <a:rPr lang="en-US" sz="4300" b="1" dirty="0" smtClean="0"/>
              <a:t> </a:t>
            </a:r>
          </a:p>
          <a:p>
            <a:pPr algn="ctr">
              <a:buNone/>
            </a:pPr>
            <a:r>
              <a:rPr lang="en-US" sz="6500" b="1" dirty="0" smtClean="0"/>
              <a:t>3. It leads to the </a:t>
            </a:r>
            <a:r>
              <a:rPr lang="en-US" sz="6500" b="1" u="sng" dirty="0" smtClean="0"/>
              <a:t>awe</a:t>
            </a:r>
            <a:r>
              <a:rPr lang="en-US" sz="6500" b="1" dirty="0" smtClean="0"/>
              <a:t> of God’s Word.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IV. The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Warning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103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God's pure word  Proverbs 30:5-6 </vt:lpstr>
      <vt:lpstr>Slide 2</vt:lpstr>
      <vt:lpstr>1. God’s word is 100% pure. </vt:lpstr>
      <vt:lpstr>Slide 4</vt:lpstr>
      <vt:lpstr>Slide 5</vt:lpstr>
      <vt:lpstr>Slide 6</vt:lpstr>
      <vt:lpstr>Slide 7</vt:lpstr>
      <vt:lpstr>Slide 8</vt:lpstr>
      <vt:lpstr>Slide 9</vt:lpstr>
      <vt:lpstr>1. Do not add                            to God’s Word.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God's pure word  Proverbs 30:5-6</dc:title>
  <dc:creator>Owner</dc:creator>
  <cp:lastModifiedBy>Owner</cp:lastModifiedBy>
  <cp:revision>4</cp:revision>
  <dcterms:created xsi:type="dcterms:W3CDTF">2015-04-11T02:33:06Z</dcterms:created>
  <dcterms:modified xsi:type="dcterms:W3CDTF">2015-04-11T03:06:50Z</dcterms:modified>
</cp:coreProperties>
</file>