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5A8073-8DE1-4328-BA3F-722EAA87C0C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3/21/2015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C6EF04-BEC0-4CE2-8F5C-4CD892D6500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Trusting in </a:t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our heart</a:t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Proverbs 28:26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800" b="1" dirty="0" smtClean="0">
                <a:latin typeface="Times New Roman" pitchFamily="18" charset="0"/>
                <a:cs typeface="Times New Roman" pitchFamily="18" charset="0"/>
              </a:rPr>
              <a:t>I. What does </a:t>
            </a:r>
            <a:r>
              <a:rPr lang="en-US" sz="7800" b="1" u="sng" dirty="0" smtClean="0">
                <a:latin typeface="Times New Roman" pitchFamily="18" charset="0"/>
                <a:cs typeface="Times New Roman" pitchFamily="18" charset="0"/>
              </a:rPr>
              <a:t>trusting</a:t>
            </a:r>
            <a:r>
              <a:rPr lang="en-US" sz="7800" b="1" dirty="0" smtClean="0">
                <a:latin typeface="Times New Roman" pitchFamily="18" charset="0"/>
                <a:cs typeface="Times New Roman" pitchFamily="18" charset="0"/>
              </a:rPr>
              <a:t> in our own heart                look like?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II. The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temptation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               to trust 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heart.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800" b="1" dirty="0" smtClean="0">
                <a:latin typeface="Times New Roman" pitchFamily="18" charset="0"/>
                <a:cs typeface="Times New Roman" pitchFamily="18" charset="0"/>
              </a:rPr>
              <a:t>III. The </a:t>
            </a:r>
            <a:r>
              <a:rPr lang="en-US" sz="7800" b="1" u="sng" dirty="0" smtClean="0">
                <a:latin typeface="Times New Roman" pitchFamily="18" charset="0"/>
                <a:cs typeface="Times New Roman" pitchFamily="18" charset="0"/>
              </a:rPr>
              <a:t>foolishness</a:t>
            </a:r>
            <a:r>
              <a:rPr lang="en-US" sz="7800" b="1" dirty="0" smtClean="0">
                <a:latin typeface="Times New Roman" pitchFamily="18" charset="0"/>
                <a:cs typeface="Times New Roman" pitchFamily="18" charset="0"/>
              </a:rPr>
              <a:t>                of trusting                          our heart.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IV. How to                 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trusting  your heart.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Trusting in  our heart  Proverbs 28:26  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Trusting in  our heart  Proverbs 28:26  </dc:title>
  <dc:creator>Owner</dc:creator>
  <cp:lastModifiedBy>Owner</cp:lastModifiedBy>
  <cp:revision>2</cp:revision>
  <dcterms:created xsi:type="dcterms:W3CDTF">2015-03-20T12:32:40Z</dcterms:created>
  <dcterms:modified xsi:type="dcterms:W3CDTF">2015-03-22T00:31:53Z</dcterms:modified>
</cp:coreProperties>
</file>