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DEB8-2241-4F82-B560-4BED6B9E2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698B-C5A5-4899-B290-0391FEBFB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DEB8-2241-4F82-B560-4BED6B9E2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698B-C5A5-4899-B290-0391FEBFB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DEB8-2241-4F82-B560-4BED6B9E2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698B-C5A5-4899-B290-0391FEBFB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DEB8-2241-4F82-B560-4BED6B9E2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698B-C5A5-4899-B290-0391FEBFB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DEB8-2241-4F82-B560-4BED6B9E2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698B-C5A5-4899-B290-0391FEBFB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DEB8-2241-4F82-B560-4BED6B9E2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698B-C5A5-4899-B290-0391FEBFB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DEB8-2241-4F82-B560-4BED6B9E2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698B-C5A5-4899-B290-0391FEBFB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DEB8-2241-4F82-B560-4BED6B9E2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698B-C5A5-4899-B290-0391FEBFB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DEB8-2241-4F82-B560-4BED6B9E2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698B-C5A5-4899-B290-0391FEBFB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DEB8-2241-4F82-B560-4BED6B9E2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698B-C5A5-4899-B290-0391FEBFB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DEB8-2241-4F82-B560-4BED6B9E2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698B-C5A5-4899-B290-0391FEBFB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DDEB8-2241-4F82-B560-4BED6B9E2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8698B-C5A5-4899-B290-0391FEBFBC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>When prayer is an abomination to God</a:t>
            </a:r>
            <a:br>
              <a:rPr lang="en-US" sz="7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>Proverbs </a:t>
            </a:r>
            <a:r>
              <a:rPr lang="en-US" sz="7300" b="1" dirty="0">
                <a:latin typeface="Times New Roman" pitchFamily="18" charset="0"/>
                <a:cs typeface="Times New Roman" pitchFamily="18" charset="0"/>
              </a:rPr>
              <a:t>28:9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600"/>
            <a:ext cx="8229600" cy="1143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that make our prayers an abomination to God.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/>
          </a:bodyPr>
          <a:lstStyle/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3923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9600" b="1" u="sng" dirty="0">
                <a:latin typeface="Times New Roman" pitchFamily="18" charset="0"/>
                <a:cs typeface="Times New Roman" pitchFamily="18" charset="0"/>
              </a:rPr>
              <a:t>Disobedience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11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9600" b="1" u="sng" dirty="0" smtClean="0">
                <a:latin typeface="Times New Roman" pitchFamily="18" charset="0"/>
                <a:cs typeface="Times New Roman" pitchFamily="18" charset="0"/>
              </a:rPr>
              <a:t>Selfishness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3. Putting other </a:t>
            </a:r>
            <a:r>
              <a:rPr lang="en-US" sz="9600" b="1" u="sng" dirty="0" smtClean="0">
                <a:latin typeface="Times New Roman" pitchFamily="18" charset="0"/>
                <a:cs typeface="Times New Roman" pitchFamily="18" charset="0"/>
              </a:rPr>
              <a:t>things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 in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front              of God.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11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4. Holding </a:t>
            </a:r>
            <a:r>
              <a:rPr lang="en-US" sz="9600" b="1" u="sng" dirty="0" smtClean="0">
                <a:latin typeface="Times New Roman" pitchFamily="18" charset="0"/>
                <a:cs typeface="Times New Roman" pitchFamily="18" charset="0"/>
              </a:rPr>
              <a:t>Grudges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3611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9600" b="1" u="sng" dirty="0" smtClean="0">
                <a:latin typeface="Times New Roman" pitchFamily="18" charset="0"/>
                <a:cs typeface="Times New Roman" pitchFamily="18" charset="0"/>
              </a:rPr>
              <a:t>Unconfessed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Sin.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687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6. A </a:t>
            </a:r>
            <a:r>
              <a:rPr lang="en-US" sz="9600" b="1" u="sng" dirty="0" smtClean="0">
                <a:latin typeface="Times New Roman" pitchFamily="18" charset="0"/>
                <a:cs typeface="Times New Roman" pitchFamily="18" charset="0"/>
              </a:rPr>
              <a:t>lack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                   of faith.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611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9600" b="1" u="sng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              at home.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When prayer is an abomination to God  Proverbs 28:9  </vt:lpstr>
      <vt:lpstr> The conditions that make our prayers an abomination to God. 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prayer is an abomination to God  Proverbs 28:9  </dc:title>
  <dc:creator>Owner</dc:creator>
  <cp:lastModifiedBy>Owner</cp:lastModifiedBy>
  <cp:revision>2</cp:revision>
  <dcterms:created xsi:type="dcterms:W3CDTF">2015-03-10T01:21:22Z</dcterms:created>
  <dcterms:modified xsi:type="dcterms:W3CDTF">2015-03-10T01:23:08Z</dcterms:modified>
</cp:coreProperties>
</file>