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62" r:id="rId6"/>
    <p:sldId id="261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8B40-C932-4A00-8468-D717852AB22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031B-337F-48ED-A658-7A029AF34A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216813"/>
            <a:ext cx="6096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Stewardship?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Philemon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1–25</a:t>
            </a:r>
            <a:endParaRPr kumimoji="0" lang="en-US" sz="8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0600" y="304800"/>
            <a:ext cx="460254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B. Tithing is based on </a:t>
            </a:r>
            <a:r>
              <a:rPr lang="en-US" sz="8000" b="1" u="sng" dirty="0">
                <a:solidFill>
                  <a:schemeClr val="bg1"/>
                </a:solidFill>
              </a:rPr>
              <a:t>obedience</a:t>
            </a:r>
            <a:r>
              <a:rPr lang="en-US" sz="8000" b="1" dirty="0">
                <a:solidFill>
                  <a:schemeClr val="bg1"/>
                </a:solidFill>
              </a:rPr>
              <a:t> to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1447919"/>
            <a:ext cx="46025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C. Tithing puts God </a:t>
            </a:r>
            <a:r>
              <a:rPr lang="en-US" sz="8000" b="1" u="sng" dirty="0">
                <a:solidFill>
                  <a:schemeClr val="bg1"/>
                </a:solidFill>
              </a:rPr>
              <a:t>first</a:t>
            </a:r>
            <a:r>
              <a:rPr lang="en-US" sz="80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832366"/>
            <a:ext cx="46025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1. Tithing reflects our </a:t>
            </a:r>
            <a:r>
              <a:rPr lang="en-US" sz="8000" b="1" u="sng" dirty="0">
                <a:solidFill>
                  <a:schemeClr val="bg1"/>
                </a:solidFill>
              </a:rPr>
              <a:t>love</a:t>
            </a:r>
            <a:r>
              <a:rPr lang="en-US" sz="8000" b="1" dirty="0">
                <a:solidFill>
                  <a:schemeClr val="bg1"/>
                </a:solidFill>
              </a:rPr>
              <a:t> for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832366"/>
            <a:ext cx="46025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D. Tithing is an </a:t>
            </a:r>
            <a:r>
              <a:rPr lang="en-US" sz="8000" b="1" dirty="0" smtClean="0">
                <a:solidFill>
                  <a:schemeClr val="bg1"/>
                </a:solidFill>
              </a:rPr>
              <a:t>           act </a:t>
            </a:r>
            <a:r>
              <a:rPr lang="en-US" sz="8000" b="1" dirty="0">
                <a:solidFill>
                  <a:schemeClr val="bg1"/>
                </a:solidFill>
              </a:rPr>
              <a:t>of </a:t>
            </a:r>
            <a:r>
              <a:rPr lang="en-US" sz="8000" b="1" u="sng" dirty="0">
                <a:solidFill>
                  <a:schemeClr val="bg1"/>
                </a:solidFill>
              </a:rPr>
              <a:t>worship</a:t>
            </a: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38200"/>
            <a:ext cx="6248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E. The work </a:t>
            </a:r>
            <a:r>
              <a:rPr lang="en-US" sz="8000" b="1" dirty="0" smtClean="0">
                <a:solidFill>
                  <a:schemeClr val="bg1"/>
                </a:solidFill>
              </a:rPr>
              <a:t> of </a:t>
            </a:r>
            <a:r>
              <a:rPr lang="en-US" sz="8000" b="1" dirty="0">
                <a:solidFill>
                  <a:schemeClr val="bg1"/>
                </a:solidFill>
              </a:rPr>
              <a:t>the </a:t>
            </a:r>
            <a:r>
              <a:rPr lang="en-US" sz="8000" b="1" dirty="0" smtClean="0">
                <a:solidFill>
                  <a:schemeClr val="bg1"/>
                </a:solidFill>
              </a:rPr>
              <a:t>            Lord </a:t>
            </a:r>
            <a:r>
              <a:rPr lang="en-US" sz="8000" b="1" dirty="0">
                <a:solidFill>
                  <a:schemeClr val="bg1"/>
                </a:solidFill>
              </a:rPr>
              <a:t>is </a:t>
            </a:r>
            <a:r>
              <a:rPr lang="en-US" sz="8000" b="1" u="sng" dirty="0">
                <a:solidFill>
                  <a:schemeClr val="bg1"/>
                </a:solidFill>
              </a:rPr>
              <a:t>accomplished</a:t>
            </a: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-29410"/>
            <a:ext cx="5715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7200" b="1" dirty="0" smtClean="0">
                <a:solidFill>
                  <a:schemeClr val="bg1"/>
                </a:solidFill>
              </a:rPr>
              <a:t> Stewardship   is </a:t>
            </a:r>
            <a:r>
              <a:rPr lang="en-US" sz="7200" b="1" dirty="0">
                <a:solidFill>
                  <a:schemeClr val="bg1"/>
                </a:solidFill>
              </a:rPr>
              <a:t>using everything you have for the Glory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24588"/>
            <a:ext cx="6324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b="1" dirty="0" smtClean="0">
                <a:solidFill>
                  <a:schemeClr val="bg1"/>
                </a:solidFill>
              </a:rPr>
              <a:t> Stewardship </a:t>
            </a:r>
            <a:r>
              <a:rPr lang="en-US" sz="7200" b="1" dirty="0">
                <a:solidFill>
                  <a:schemeClr val="bg1"/>
                </a:solidFill>
              </a:rPr>
              <a:t>becomes who we are </a:t>
            </a:r>
            <a:r>
              <a:rPr lang="en-US" sz="7200" b="1" dirty="0" smtClean="0">
                <a:solidFill>
                  <a:schemeClr val="bg1"/>
                </a:solidFill>
              </a:rPr>
              <a:t>                     not </a:t>
            </a:r>
            <a:r>
              <a:rPr lang="en-US" sz="7200" b="1" dirty="0">
                <a:solidFill>
                  <a:schemeClr val="bg1"/>
                </a:solidFill>
              </a:rPr>
              <a:t>what </a:t>
            </a:r>
            <a:r>
              <a:rPr lang="en-US" sz="7200" b="1" dirty="0" smtClean="0">
                <a:solidFill>
                  <a:schemeClr val="bg1"/>
                </a:solidFill>
              </a:rPr>
              <a:t>                 we </a:t>
            </a:r>
            <a:r>
              <a:rPr lang="en-US" sz="7200" b="1" dirty="0">
                <a:solidFill>
                  <a:schemeClr val="bg1"/>
                </a:solidFill>
              </a:rPr>
              <a:t>do.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2679026"/>
            <a:ext cx="46025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1. </a:t>
            </a:r>
            <a:r>
              <a:rPr lang="en-US" sz="8000" b="1" u="sng" dirty="0">
                <a:solidFill>
                  <a:schemeClr val="bg1"/>
                </a:solidFill>
              </a:rPr>
              <a:t>Time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2667190"/>
            <a:ext cx="46025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r>
              <a:rPr lang="en-US" sz="8000" b="1" dirty="0">
                <a:solidFill>
                  <a:schemeClr val="bg1"/>
                </a:solidFill>
              </a:rPr>
              <a:t>. </a:t>
            </a:r>
            <a:r>
              <a:rPr lang="en-US" sz="8000" b="1" u="sng" dirty="0">
                <a:solidFill>
                  <a:schemeClr val="bg1"/>
                </a:solidFill>
              </a:rPr>
              <a:t>Talent</a:t>
            </a:r>
            <a:endParaRPr lang="en-US" sz="8000" b="1" dirty="0">
              <a:solidFill>
                <a:schemeClr val="bg1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2679026"/>
            <a:ext cx="5791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3. </a:t>
            </a:r>
            <a:r>
              <a:rPr lang="en-US" sz="8000" b="1" u="sng" dirty="0">
                <a:solidFill>
                  <a:schemeClr val="bg1"/>
                </a:solidFill>
              </a:rPr>
              <a:t>Testimony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2679026"/>
            <a:ext cx="46025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4. </a:t>
            </a:r>
            <a:r>
              <a:rPr lang="en-US" sz="8000" b="1" u="sng" dirty="0">
                <a:solidFill>
                  <a:schemeClr val="bg1"/>
                </a:solidFill>
              </a:rPr>
              <a:t>Tithes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1447919"/>
            <a:ext cx="46025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A. What is Biblical tithing?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8890" y="216813"/>
            <a:ext cx="460254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1. The first </a:t>
            </a:r>
            <a:r>
              <a:rPr lang="en-US" sz="8000" b="1" u="sng" dirty="0">
                <a:solidFill>
                  <a:schemeClr val="bg1"/>
                </a:solidFill>
              </a:rPr>
              <a:t>tenth</a:t>
            </a:r>
            <a:r>
              <a:rPr lang="en-US" sz="8000" b="1" dirty="0">
                <a:solidFill>
                  <a:schemeClr val="bg1"/>
                </a:solidFill>
              </a:rPr>
              <a:t> of one's total income.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2015-01-23T14:49:10Z</dcterms:created>
  <dcterms:modified xsi:type="dcterms:W3CDTF">2015-01-23T15:12:38Z</dcterms:modified>
</cp:coreProperties>
</file>