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4" r:id="rId5"/>
    <p:sldId id="263" r:id="rId6"/>
    <p:sldId id="262" r:id="rId7"/>
    <p:sldId id="261" r:id="rId8"/>
    <p:sldId id="259" r:id="rId9"/>
    <p:sldId id="268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A03AD-6C28-4002-8664-1346736F24C6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38FB-1FEB-46BB-B881-7CA5ABCA0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6764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Deliverance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6002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4. Changed </a:t>
            </a:r>
            <a:r>
              <a:rPr lang="en-US" sz="9600" b="1" u="sng" dirty="0"/>
              <a:t>Results</a:t>
            </a:r>
            <a:r>
              <a:rPr lang="en-US" sz="96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5334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Courageous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Faith Under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Fire</a:t>
            </a:r>
          </a:p>
          <a:p>
            <a:pPr algn="ctr"/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Daniel 3:1-30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7526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1. The </a:t>
            </a:r>
          </a:p>
          <a:p>
            <a:pPr algn="ctr"/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8288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2. The 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A. They were men of Complete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Commitment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B. They were men of Complete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Confidence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5334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1. They were confident because they had a real </a:t>
            </a:r>
            <a:r>
              <a:rPr lang="en-US" sz="7200" b="1" u="sng" dirty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 with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304800"/>
            <a:ext cx="7696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2. They were confident in the Lord because they knew God was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trustworthy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4478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They were men of Complete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Courage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2015-02-14T03:33:31Z</dcterms:created>
  <dcterms:modified xsi:type="dcterms:W3CDTF">2015-02-15T01:24:28Z</dcterms:modified>
</cp:coreProperties>
</file>