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7AACC-E876-4434-9B11-20A7B1DB4C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ED37-385F-4952-81FD-C3EA11502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The Neglected Christian Walk</a:t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Proverbs </a:t>
            </a:r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24:30-34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I. The </a:t>
            </a:r>
            <a:r>
              <a:rPr lang="en-US" sz="4900" b="1" u="sng" dirty="0" smtClean="0">
                <a:latin typeface="Times New Roman" pitchFamily="18" charset="0"/>
                <a:cs typeface="Times New Roman" pitchFamily="18" charset="0"/>
              </a:rPr>
              <a:t>Neglected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Christian Walk.</a:t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We become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lazy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Christians.</a:t>
            </a: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Our walk becomes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ugly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unsightly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Our Christian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walk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is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ruin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II. How to have the Christian </a:t>
            </a:r>
            <a:r>
              <a:rPr lang="en-US" sz="4900" b="1" u="sng" dirty="0" smtClean="0"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God wants you to have.</a:t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800" b="1" u="sng" dirty="0">
                <a:latin typeface="Times New Roman" pitchFamily="18" charset="0"/>
                <a:cs typeface="Times New Roman" pitchFamily="18" charset="0"/>
              </a:rPr>
              <a:t>Abid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e in Christ. (vs. 4-7)</a:t>
            </a: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2. Allow God to </a:t>
            </a:r>
            <a:r>
              <a:rPr lang="en-US" sz="5800" b="1" u="sng" dirty="0">
                <a:latin typeface="Times New Roman" pitchFamily="18" charset="0"/>
                <a:cs typeface="Times New Roman" pitchFamily="18" charset="0"/>
              </a:rPr>
              <a:t>prune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 your walk. (vs. 1-2)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3. We must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bear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much fruit. (vs. 8)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4. Understand that you are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 (vs. 15)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The Neglected Christian Walk  Proverbs 24:30-34  </vt:lpstr>
      <vt:lpstr>I. The Neglected Christian Walk. </vt:lpstr>
      <vt:lpstr>II. How to have the Christian walk God wants you to have. 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Neglected Christian Walk  Proverbs 24:30-34  </dc:title>
  <dc:creator>Owner</dc:creator>
  <cp:lastModifiedBy>Owner</cp:lastModifiedBy>
  <cp:revision>1</cp:revision>
  <dcterms:created xsi:type="dcterms:W3CDTF">2015-02-13T02:18:42Z</dcterms:created>
  <dcterms:modified xsi:type="dcterms:W3CDTF">2015-02-13T02:20:44Z</dcterms:modified>
</cp:coreProperties>
</file>