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3" r:id="rId5"/>
    <p:sldId id="262" r:id="rId6"/>
    <p:sldId id="259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EE3F-C49A-400C-882F-6BF1918407D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2/6/2015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3152-DC23-411D-8007-389824411826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EE3F-C49A-400C-882F-6BF1918407D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2/6/2015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3152-DC23-411D-8007-389824411826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EE3F-C49A-400C-882F-6BF1918407D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2/6/2015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3152-DC23-411D-8007-389824411826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EE3F-C49A-400C-882F-6BF1918407D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2/6/2015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3152-DC23-411D-8007-389824411826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EE3F-C49A-400C-882F-6BF1918407D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2/6/2015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5333152-DC23-411D-8007-389824411826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EE3F-C49A-400C-882F-6BF1918407D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2/6/2015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3152-DC23-411D-8007-389824411826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EE3F-C49A-400C-882F-6BF1918407D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2/6/2015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3152-DC23-411D-8007-389824411826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EE3F-C49A-400C-882F-6BF1918407D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2/6/2015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3152-DC23-411D-8007-389824411826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EE3F-C49A-400C-882F-6BF1918407D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2/6/2015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3152-DC23-411D-8007-389824411826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EE3F-C49A-400C-882F-6BF1918407D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2/6/2015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3152-DC23-411D-8007-389824411826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EE3F-C49A-400C-882F-6BF1918407D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2/6/2015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3152-DC23-411D-8007-389824411826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83FEE3F-C49A-400C-882F-6BF1918407D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2/6/2015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333152-DC23-411D-8007-389824411826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879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9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An Unnecessary </a:t>
            </a:r>
            <a:r>
              <a:rPr lang="en-US" sz="89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Trouble</a:t>
            </a:r>
            <a:r>
              <a:rPr lang="en-US" sz="89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9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89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Proverbs                    24:19-20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80760"/>
          </a:xfrm>
        </p:spPr>
        <p:txBody>
          <a:bodyPr>
            <a:normAutofit lnSpcReduction="10000"/>
          </a:bodyPr>
          <a:lstStyle/>
          <a:p>
            <a:pPr marL="571500" indent="-571500" algn="ctr">
              <a:buAutoNum type="romanUcPeriod"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is a huge temptation to be </a:t>
            </a:r>
            <a:r>
              <a:rPr lang="en-US" sz="8000" b="1" u="sng" dirty="0">
                <a:latin typeface="Times New Roman" pitchFamily="18" charset="0"/>
                <a:cs typeface="Times New Roman" pitchFamily="18" charset="0"/>
              </a:rPr>
              <a:t>angry</a:t>
            </a: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 because bad people are prospering.</a:t>
            </a:r>
          </a:p>
          <a:p>
            <a:pPr marL="571500" indent="-5715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9600" b="1" dirty="0" smtClean="0"/>
              <a:t>1. It </a:t>
            </a:r>
            <a:r>
              <a:rPr lang="en-US" sz="9600" b="1" dirty="0" smtClean="0"/>
              <a:t>is </a:t>
            </a:r>
            <a:endParaRPr lang="en-US" sz="9600" b="1" dirty="0" smtClean="0"/>
          </a:p>
          <a:p>
            <a:pPr algn="ctr">
              <a:buNone/>
            </a:pPr>
            <a:r>
              <a:rPr lang="en-US" sz="9600" b="1" u="sng" dirty="0" smtClean="0"/>
              <a:t>unjust</a:t>
            </a:r>
            <a:r>
              <a:rPr lang="en-US" sz="9600" b="1" dirty="0" smtClean="0"/>
              <a:t>.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9600" b="1" dirty="0" smtClean="0"/>
              <a:t>2</a:t>
            </a:r>
            <a:r>
              <a:rPr lang="en-US" sz="9600" b="1" dirty="0" smtClean="0"/>
              <a:t>. It is </a:t>
            </a:r>
            <a:r>
              <a:rPr lang="en-US" sz="9600" b="1" u="sng" dirty="0" smtClean="0"/>
              <a:t>hurtful</a:t>
            </a:r>
            <a:r>
              <a:rPr lang="en-US" sz="9600" b="1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23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/>
              <a:t>3</a:t>
            </a:r>
            <a:r>
              <a:rPr lang="en-US" sz="8800" b="1" dirty="0" smtClean="0"/>
              <a:t>. Their prosperity seems </a:t>
            </a:r>
            <a:r>
              <a:rPr lang="en-US" sz="8800" b="1" u="sng" dirty="0" smtClean="0"/>
              <a:t>desirable</a:t>
            </a:r>
            <a:r>
              <a:rPr lang="en-US" sz="8800" b="1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9976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9500" b="1" dirty="0" smtClean="0">
                <a:latin typeface="Times New Roman" pitchFamily="18" charset="0"/>
                <a:cs typeface="Times New Roman" pitchFamily="18" charset="0"/>
              </a:rPr>
              <a:t>II. It is </a:t>
            </a:r>
            <a:r>
              <a:rPr lang="en-US" sz="9500" b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9500" b="1" u="sng" dirty="0" smtClean="0">
                <a:latin typeface="Times New Roman" pitchFamily="18" charset="0"/>
                <a:cs typeface="Times New Roman" pitchFamily="18" charset="0"/>
              </a:rPr>
              <a:t>foolish</a:t>
            </a:r>
            <a:r>
              <a:rPr lang="en-US" sz="9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500" b="1" dirty="0" smtClean="0">
                <a:latin typeface="Times New Roman" pitchFamily="18" charset="0"/>
                <a:cs typeface="Times New Roman" pitchFamily="18" charset="0"/>
              </a:rPr>
              <a:t>to be troubled at the prosperity of bad men.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8800" b="1" dirty="0" smtClean="0"/>
              <a:t>1. Prosperity is inferior to true </a:t>
            </a:r>
            <a:r>
              <a:rPr lang="en-US" sz="8800" b="1" u="sng" dirty="0" smtClean="0"/>
              <a:t>character</a:t>
            </a:r>
            <a:r>
              <a:rPr lang="en-US" sz="8800" b="1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/>
              <a:t>2</a:t>
            </a:r>
            <a:r>
              <a:rPr lang="en-US" sz="8800" b="1" dirty="0" smtClean="0"/>
              <a:t>. The prosperity of the wicked </a:t>
            </a:r>
            <a:r>
              <a:rPr lang="en-US" sz="8800" b="1" dirty="0" smtClean="0"/>
              <a:t>is </a:t>
            </a:r>
            <a:r>
              <a:rPr lang="en-US" sz="8800" b="1" u="sng" dirty="0" smtClean="0"/>
              <a:t>disappointing</a:t>
            </a:r>
            <a:r>
              <a:rPr lang="en-US" sz="8800" b="1" dirty="0" smtClean="0"/>
              <a:t>.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66360"/>
          </a:xfrm>
        </p:spPr>
        <p:txBody>
          <a:bodyPr/>
          <a:lstStyle/>
          <a:p>
            <a:pPr algn="ctr">
              <a:buNone/>
            </a:pPr>
            <a:r>
              <a:rPr lang="en-US" sz="8800" b="1" dirty="0" smtClean="0"/>
              <a:t>3</a:t>
            </a:r>
            <a:r>
              <a:rPr lang="en-US" sz="8800" b="1" dirty="0" smtClean="0"/>
              <a:t>. This prosperity is </a:t>
            </a:r>
            <a:r>
              <a:rPr lang="en-US" sz="8800" b="1" u="sng" dirty="0" smtClean="0"/>
              <a:t>short-lived</a:t>
            </a:r>
            <a:r>
              <a:rPr lang="en-US" sz="8800" b="1" dirty="0" smtClean="0"/>
              <a:t>.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</Words>
  <Application>Microsoft Office PowerPoint</Application>
  <PresentationFormat>On-screen Show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An Unnecessary Trouble Proverbs                    24:19-20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Unnecessary Trouble Proverbs                    24:19-20 </dc:title>
  <dc:creator>Owner</dc:creator>
  <cp:lastModifiedBy>Owner</cp:lastModifiedBy>
  <cp:revision>1</cp:revision>
  <dcterms:created xsi:type="dcterms:W3CDTF">2015-02-06T13:20:36Z</dcterms:created>
  <dcterms:modified xsi:type="dcterms:W3CDTF">2015-02-06T13:30:28Z</dcterms:modified>
</cp:coreProperties>
</file>