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6120-C856-4B35-86B3-968C5756DD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8007-2A89-46C5-8A80-7C84AD018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6120-C856-4B35-86B3-968C5756DD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8007-2A89-46C5-8A80-7C84AD018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6120-C856-4B35-86B3-968C5756DD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8007-2A89-46C5-8A80-7C84AD018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6120-C856-4B35-86B3-968C5756DD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8007-2A89-46C5-8A80-7C84AD018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6120-C856-4B35-86B3-968C5756DD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8007-2A89-46C5-8A80-7C84AD018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6120-C856-4B35-86B3-968C5756DD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8007-2A89-46C5-8A80-7C84AD018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6120-C856-4B35-86B3-968C5756DD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8007-2A89-46C5-8A80-7C84AD018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6120-C856-4B35-86B3-968C5756DD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8007-2A89-46C5-8A80-7C84AD018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6120-C856-4B35-86B3-968C5756DD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8007-2A89-46C5-8A80-7C84AD018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6120-C856-4B35-86B3-968C5756DD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8007-2A89-46C5-8A80-7C84AD018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6120-C856-4B35-86B3-968C5756DD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8007-2A89-46C5-8A80-7C84AD018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06120-C856-4B35-86B3-968C5756DD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C8007-2A89-46C5-8A80-7C84AD018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8900" b="1" dirty="0" smtClean="0">
                <a:latin typeface="Times New Roman" pitchFamily="18" charset="0"/>
                <a:cs typeface="Times New Roman" pitchFamily="18" charset="0"/>
              </a:rPr>
              <a:t>The Fall </a:t>
            </a:r>
            <a:r>
              <a:rPr lang="en-US" sz="8900" b="1" dirty="0">
                <a:latin typeface="Times New Roman" pitchFamily="18" charset="0"/>
                <a:cs typeface="Times New Roman" pitchFamily="18" charset="0"/>
              </a:rPr>
              <a:t>of a </a:t>
            </a:r>
            <a:r>
              <a:rPr lang="en-US" sz="8900" b="1" dirty="0" smtClean="0">
                <a:latin typeface="Times New Roman" pitchFamily="18" charset="0"/>
                <a:cs typeface="Times New Roman" pitchFamily="18" charset="0"/>
              </a:rPr>
              <a:t>                Good Man</a:t>
            </a:r>
            <a:br>
              <a:rPr lang="en-US" sz="8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9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9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8900" b="1" dirty="0" smtClean="0">
                <a:latin typeface="Times New Roman" pitchFamily="18" charset="0"/>
                <a:cs typeface="Times New Roman" pitchFamily="18" charset="0"/>
              </a:rPr>
              <a:t>Proverbs 24:16</a:t>
            </a:r>
            <a:r>
              <a:rPr lang="en-US" sz="5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300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ctr">
              <a:buNone/>
            </a:pP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I. IT IS POSSIBLE FOR A GOOD MAN TO FALL.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1. Here is a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    warning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against </a:t>
            </a:r>
            <a:r>
              <a:rPr lang="en-US" sz="7200" b="1" u="sng" dirty="0" smtClean="0">
                <a:latin typeface="Times New Roman" pitchFamily="18" charset="0"/>
                <a:cs typeface="Times New Roman" pitchFamily="18" charset="0"/>
              </a:rPr>
              <a:t>presumption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2. A warning against wrong </a:t>
            </a:r>
            <a:r>
              <a:rPr lang="en-US" sz="8000" b="1" u="sng" dirty="0" smtClean="0">
                <a:latin typeface="Times New Roman" pitchFamily="18" charset="0"/>
                <a:cs typeface="Times New Roman" pitchFamily="18" charset="0"/>
              </a:rPr>
              <a:t>judgments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ctr">
              <a:buNone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II. WHEN A GOOD MAN FALLS HE SHOULD RISE UP AGAIN.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1. The turns of a good man's life is towards </a:t>
            </a:r>
            <a:r>
              <a:rPr lang="en-US" sz="8000" b="1" u="sng" dirty="0" smtClean="0">
                <a:latin typeface="Times New Roman" pitchFamily="18" charset="0"/>
                <a:cs typeface="Times New Roman" pitchFamily="18" charset="0"/>
              </a:rPr>
              <a:t>goodness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. A good man may </a:t>
            </a:r>
            <a:r>
              <a:rPr lang="en-US" sz="8000" b="1" u="sng" dirty="0" smtClean="0"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. The grace of God brings </a:t>
            </a:r>
            <a:r>
              <a:rPr lang="en-US" sz="8000" b="1" u="sng" dirty="0" smtClean="0">
                <a:latin typeface="Times New Roman" pitchFamily="18" charset="0"/>
                <a:cs typeface="Times New Roman" pitchFamily="18" charset="0"/>
              </a:rPr>
              <a:t>recovery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  The Fall of a                 Good Man  Proverbs 24:16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The Fall of a                 Good Man  Proverbs 24:16 </dc:title>
  <dc:creator>Owner</dc:creator>
  <cp:lastModifiedBy>Owner</cp:lastModifiedBy>
  <cp:revision>1</cp:revision>
  <dcterms:created xsi:type="dcterms:W3CDTF">2015-01-30T15:47:04Z</dcterms:created>
  <dcterms:modified xsi:type="dcterms:W3CDTF">2015-01-30T15:47:57Z</dcterms:modified>
</cp:coreProperties>
</file>