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3" r:id="rId5"/>
    <p:sldId id="262" r:id="rId6"/>
    <p:sldId id="259" r:id="rId7"/>
    <p:sldId id="265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6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5ECC4-CC9A-4BD4-94CE-C0A98072A6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CC8CF-5853-47EE-BB86-CEBACBF135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300" b="1" smtClean="0">
                <a:latin typeface="Times New Roman" pitchFamily="18" charset="0"/>
                <a:cs typeface="Times New Roman" pitchFamily="18" charset="0"/>
              </a:rPr>
              <a:t>PROVERBS </a:t>
            </a: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24:10</a:t>
            </a:r>
            <a:r>
              <a:rPr lang="en-US" sz="73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FAINTING IN               THE DAY OF ADVERSITY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I. STRENGTH IS </a:t>
            </a:r>
            <a:r>
              <a:rPr lang="en-US" sz="6600" b="1" u="sng" dirty="0">
                <a:latin typeface="Times New Roman" pitchFamily="18" charset="0"/>
                <a:cs typeface="Times New Roman" pitchFamily="18" charset="0"/>
              </a:rPr>
              <a:t>TESTED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 BY THE DAY OF ADVERSITY.</a:t>
            </a:r>
          </a:p>
          <a:p>
            <a:pPr>
              <a:buNone/>
            </a:pP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1. The day of adversity will </a:t>
            </a:r>
            <a:r>
              <a:rPr lang="en-US" sz="8000" b="1" u="sng" dirty="0" smtClean="0"/>
              <a:t>come</a:t>
            </a:r>
            <a:r>
              <a:rPr lang="en-US" sz="80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2</a:t>
            </a:r>
            <a:r>
              <a:rPr lang="en-US" sz="8000" b="1" dirty="0" smtClean="0"/>
              <a:t>. Strength is </a:t>
            </a:r>
            <a:r>
              <a:rPr lang="en-US" sz="8000" b="1" u="sng" dirty="0" smtClean="0"/>
              <a:t>needed</a:t>
            </a:r>
            <a:r>
              <a:rPr lang="en-US" sz="8000" b="1" dirty="0" smtClean="0"/>
              <a:t> during adversity.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3</a:t>
            </a:r>
            <a:r>
              <a:rPr lang="en-US" sz="8000" b="1" dirty="0" smtClean="0"/>
              <a:t>. </a:t>
            </a:r>
            <a:r>
              <a:rPr lang="en-US" sz="8000" b="1" u="sng" dirty="0" smtClean="0"/>
              <a:t>Faulty</a:t>
            </a:r>
            <a:r>
              <a:rPr lang="en-US" sz="8000" b="1" dirty="0" smtClean="0"/>
              <a:t> strength will fail in the day of adversity.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6600" b="1" u="sng" dirty="0" smtClean="0">
                <a:latin typeface="Times New Roman" pitchFamily="18" charset="0"/>
                <a:cs typeface="Times New Roman" pitchFamily="18" charset="0"/>
              </a:rPr>
              <a:t>FAITH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6600" b="1" u="sng" dirty="0" smtClean="0">
                <a:latin typeface="Times New Roman" pitchFamily="18" charset="0"/>
                <a:cs typeface="Times New Roman" pitchFamily="18" charset="0"/>
              </a:rPr>
              <a:t>COURAGE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WILL GIVE STRENGTH IN THE DAY OF ADVERSITY.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/>
              <a:t>1. To faint in the day of adversity is to make one's strength </a:t>
            </a:r>
            <a:r>
              <a:rPr lang="en-US" sz="8000" b="1" u="sng" dirty="0" smtClean="0"/>
              <a:t>small</a:t>
            </a:r>
            <a:r>
              <a:rPr lang="en-US" sz="80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2</a:t>
            </a:r>
            <a:r>
              <a:rPr lang="en-US" sz="8000" b="1" dirty="0" smtClean="0"/>
              <a:t>. The secret to courage is </a:t>
            </a:r>
            <a:r>
              <a:rPr lang="en-US" sz="8000" b="1" u="sng" dirty="0" smtClean="0"/>
              <a:t>faith</a:t>
            </a:r>
            <a:r>
              <a:rPr lang="en-US" sz="80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3.  </a:t>
            </a:r>
            <a:r>
              <a:rPr lang="en-US" sz="8000" b="1" dirty="0" smtClean="0"/>
              <a:t>We have no </a:t>
            </a:r>
            <a:r>
              <a:rPr lang="en-US" sz="8000" b="1" u="sng" dirty="0" smtClean="0"/>
              <a:t>excuse</a:t>
            </a:r>
            <a:r>
              <a:rPr lang="en-US" sz="8000" b="1" dirty="0" smtClean="0"/>
              <a:t> to faint in the day of adversity.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95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PROVERBS 24:10  FAINTING IN               THE DAY OF ADVERSITY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24:10  FAINTING IN               THE DAY OF ADVERSITY</dc:title>
  <dc:creator>Owner</dc:creator>
  <cp:lastModifiedBy>Owner</cp:lastModifiedBy>
  <cp:revision>3</cp:revision>
  <dcterms:created xsi:type="dcterms:W3CDTF">2015-01-09T01:42:09Z</dcterms:created>
  <dcterms:modified xsi:type="dcterms:W3CDTF">2015-01-10T23:27:18Z</dcterms:modified>
</cp:coreProperties>
</file>