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D0FE-538B-4030-BF25-157DF5ED0D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F5B5A-13D3-495E-8E54-E116229137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https://encrypted-tbn2.gstatic.com/images?q=tbn:ANd9GcTrA8ZTvqUwELrgeXsUy-ozYNDYKFwUd3Dzx5RKHka51JF_fQ8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4038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59" y="2967335"/>
            <a:ext cx="84428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solidFill>
                  <a:srgbClr val="F79646">
                    <a:lumMod val="75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Courageous Living in an</a:t>
            </a:r>
          </a:p>
        </p:txBody>
      </p:sp>
      <p:sp>
        <p:nvSpPr>
          <p:cNvPr id="7" name="Rectangle 6"/>
          <p:cNvSpPr/>
          <p:nvPr/>
        </p:nvSpPr>
        <p:spPr>
          <a:xfrm rot="10800000">
            <a:off x="743673" y="3991690"/>
            <a:ext cx="772942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>
                  <a:noFill/>
                </a:ln>
                <a:solidFill>
                  <a:srgbClr val="05C105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UPSIDE DOWN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5410200"/>
            <a:ext cx="233807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solidFill>
                  <a:srgbClr val="F79646">
                    <a:lumMod val="75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38200" y="15240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8000" b="1" dirty="0" smtClean="0"/>
              <a:t> God </a:t>
            </a:r>
          </a:p>
          <a:p>
            <a:pPr algn="ctr"/>
            <a:r>
              <a:rPr lang="en-US" sz="8000" b="1" dirty="0" smtClean="0"/>
              <a:t>r</a:t>
            </a:r>
            <a:r>
              <a:rPr lang="en-US" sz="8000" b="1" dirty="0" smtClean="0"/>
              <a:t>ewarded</a:t>
            </a:r>
          </a:p>
          <a:p>
            <a:pPr algn="ctr"/>
            <a:r>
              <a:rPr lang="en-US" sz="8000" b="1" dirty="0" smtClean="0"/>
              <a:t>him</a:t>
            </a:r>
            <a:r>
              <a:rPr lang="en-US" sz="8000" b="1" dirty="0" smtClean="0"/>
              <a:t> 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https://encrypted-tbn2.gstatic.com/images?q=tbn:ANd9GcTrA8ZTvqUwELrgeXsUy-ozYNDYKFwUd3Dzx5RKHka51JF_fQ8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4038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59" y="2967335"/>
            <a:ext cx="84428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solidFill>
                  <a:srgbClr val="F79646">
                    <a:lumMod val="75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Courageous Living in an</a:t>
            </a:r>
          </a:p>
        </p:txBody>
      </p:sp>
      <p:sp>
        <p:nvSpPr>
          <p:cNvPr id="7" name="Rectangle 6"/>
          <p:cNvSpPr/>
          <p:nvPr/>
        </p:nvSpPr>
        <p:spPr>
          <a:xfrm rot="10800000">
            <a:off x="743673" y="3991690"/>
            <a:ext cx="772942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>
                  <a:noFill/>
                </a:ln>
                <a:solidFill>
                  <a:srgbClr val="05C105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UPSIDE DOWN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5410200"/>
            <a:ext cx="233807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solidFill>
                  <a:srgbClr val="F79646">
                    <a:lumMod val="75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52400"/>
            <a:ext cx="7696200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/>
              <a:t>Daniel: How            to Live Courageously</a:t>
            </a:r>
          </a:p>
          <a:p>
            <a:pPr algn="ctr"/>
            <a:endParaRPr lang="en-US" sz="6600" b="1" dirty="0"/>
          </a:p>
          <a:p>
            <a:pPr algn="ctr"/>
            <a:r>
              <a:rPr lang="en-US" sz="8800" b="1" dirty="0" smtClean="0"/>
              <a:t>Daniel 1:8-21</a:t>
            </a:r>
            <a:endParaRPr lang="en-US" sz="8800" b="1" dirty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905000"/>
            <a:ext cx="7696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/>
              <a:t>1. Daniel was a man of </a:t>
            </a:r>
            <a:r>
              <a:rPr lang="en-US" sz="8000" b="1" u="sng" dirty="0" smtClean="0"/>
              <a:t>purpose</a:t>
            </a:r>
            <a:r>
              <a:rPr lang="en-US" sz="8000" b="1" dirty="0" smtClean="0"/>
              <a:t>. 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304800"/>
            <a:ext cx="7696200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/>
              <a:t>2. Daniel was a                   man of </a:t>
            </a:r>
            <a:r>
              <a:rPr lang="en-US" sz="5400" b="1" u="sng" dirty="0" smtClean="0"/>
              <a:t>integrity</a:t>
            </a:r>
            <a:r>
              <a:rPr lang="en-US" sz="5400" b="1" dirty="0" smtClean="0"/>
              <a:t>.</a:t>
            </a:r>
          </a:p>
          <a:p>
            <a:pPr algn="ctr"/>
            <a:endParaRPr lang="en-US" sz="3600" b="1" dirty="0" smtClean="0"/>
          </a:p>
          <a:p>
            <a:pPr lvl="0" algn="ctr">
              <a:buFont typeface="Arial" pitchFamily="34" charset="0"/>
              <a:buChar char="•"/>
            </a:pPr>
            <a:r>
              <a:rPr lang="en-US" sz="5400" b="1" dirty="0" smtClean="0"/>
              <a:t> Integrity means doing the right thing at all times and in all circumstances, whether or not someone is watching.</a:t>
            </a:r>
          </a:p>
          <a:p>
            <a:pPr algn="ctr"/>
            <a:endParaRPr lang="en-US" sz="8000" b="1" dirty="0" smtClean="0"/>
          </a:p>
          <a:p>
            <a:pPr algn="ctr"/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228600"/>
            <a:ext cx="769620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/>
              <a:t>3. Daniel was a man of </a:t>
            </a:r>
            <a:r>
              <a:rPr lang="en-US" sz="7200" b="1" u="sng" dirty="0" smtClean="0"/>
              <a:t>character</a:t>
            </a:r>
            <a:r>
              <a:rPr lang="en-US" sz="7200" b="1" dirty="0" smtClean="0"/>
              <a:t>.</a:t>
            </a:r>
          </a:p>
          <a:p>
            <a:pPr algn="ctr"/>
            <a:endParaRPr lang="en-US" sz="5400" b="1" dirty="0" smtClean="0"/>
          </a:p>
          <a:p>
            <a:pPr lvl="0" algn="ctr">
              <a:buFont typeface="Arial" pitchFamily="34" charset="0"/>
              <a:buChar char="•"/>
            </a:pPr>
            <a:r>
              <a:rPr lang="en-US" sz="7200" b="1" dirty="0" smtClean="0"/>
              <a:t> Your character            is what you are made of.</a:t>
            </a:r>
          </a:p>
          <a:p>
            <a:pPr algn="ctr"/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38200" y="228600"/>
            <a:ext cx="7696200" cy="1166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/>
              <a:t>4. Daniel was a                       man of </a:t>
            </a:r>
            <a:r>
              <a:rPr lang="en-US" sz="5400" b="1" u="sng" dirty="0" smtClean="0"/>
              <a:t>purity</a:t>
            </a:r>
            <a:r>
              <a:rPr lang="en-US" sz="5400" b="1" dirty="0" smtClean="0"/>
              <a:t>.</a:t>
            </a:r>
          </a:p>
          <a:p>
            <a:pPr lvl="0" algn="ctr"/>
            <a:endParaRPr lang="en-US" sz="4400" b="1" dirty="0" smtClean="0"/>
          </a:p>
          <a:p>
            <a:pPr lvl="0" algn="ctr">
              <a:buFont typeface="Arial" pitchFamily="34" charset="0"/>
              <a:buChar char="•"/>
            </a:pPr>
            <a:r>
              <a:rPr lang="en-US" sz="5400" b="1" dirty="0" smtClean="0"/>
              <a:t> Purity for the Christian is keeping our hearts, minds and bodies holy, without moral blemish or stain for the purposes of God.</a:t>
            </a:r>
          </a:p>
          <a:p>
            <a:pPr algn="ctr"/>
            <a:endParaRPr lang="en-US" sz="8000" b="1" dirty="0" smtClean="0"/>
          </a:p>
          <a:p>
            <a:pPr algn="ctr"/>
            <a:endParaRPr lang="en-US" sz="8000" b="1" dirty="0" smtClean="0"/>
          </a:p>
          <a:p>
            <a:pPr algn="ctr"/>
            <a:endParaRPr lang="en-US" sz="8000" b="1" dirty="0" smtClean="0"/>
          </a:p>
          <a:p>
            <a:pPr algn="ctr"/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2514600"/>
            <a:ext cx="76962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/>
              <a:t>5. The Reward</a:t>
            </a:r>
          </a:p>
          <a:p>
            <a:r>
              <a:rPr lang="en-US" sz="66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15240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8000" b="1" dirty="0" smtClean="0"/>
              <a:t> God </a:t>
            </a:r>
          </a:p>
          <a:p>
            <a:pPr algn="ctr"/>
            <a:r>
              <a:rPr lang="en-US" sz="8000" b="1" dirty="0" smtClean="0"/>
              <a:t>p</a:t>
            </a:r>
            <a:r>
              <a:rPr lang="en-US" sz="8000" b="1" dirty="0" smtClean="0"/>
              <a:t>rotected</a:t>
            </a:r>
          </a:p>
          <a:p>
            <a:pPr algn="ctr"/>
            <a:r>
              <a:rPr lang="en-US" sz="8000" b="1" dirty="0" smtClean="0"/>
              <a:t>him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38200" y="16002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8000" b="1" dirty="0" smtClean="0"/>
              <a:t> God </a:t>
            </a:r>
          </a:p>
          <a:p>
            <a:pPr algn="ctr"/>
            <a:r>
              <a:rPr lang="en-US" sz="8000" b="1" dirty="0" smtClean="0"/>
              <a:t>b</a:t>
            </a:r>
            <a:r>
              <a:rPr lang="en-US" sz="8000" b="1" dirty="0" smtClean="0"/>
              <a:t>lessed</a:t>
            </a:r>
          </a:p>
          <a:p>
            <a:pPr algn="ctr"/>
            <a:r>
              <a:rPr lang="en-US" sz="8000" b="1" dirty="0" smtClean="0"/>
              <a:t>him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112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7</cp:revision>
  <dcterms:created xsi:type="dcterms:W3CDTF">2015-02-03T14:24:06Z</dcterms:created>
  <dcterms:modified xsi:type="dcterms:W3CDTF">2015-02-08T02:28:39Z</dcterms:modified>
</cp:coreProperties>
</file>